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72" r:id="rId4"/>
    <p:sldId id="260" r:id="rId5"/>
    <p:sldId id="274" r:id="rId6"/>
    <p:sldId id="257" r:id="rId7"/>
    <p:sldId id="284" r:id="rId8"/>
    <p:sldId id="285" r:id="rId9"/>
    <p:sldId id="266" r:id="rId10"/>
    <p:sldId id="283" r:id="rId11"/>
    <p:sldId id="264" r:id="rId12"/>
    <p:sldId id="282" r:id="rId13"/>
    <p:sldId id="267" r:id="rId14"/>
    <p:sldId id="261" r:id="rId15"/>
    <p:sldId id="263" r:id="rId16"/>
    <p:sldId id="259" r:id="rId17"/>
    <p:sldId id="268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52"/>
    <p:restoredTop sz="94828"/>
  </p:normalViewPr>
  <p:slideViewPr>
    <p:cSldViewPr snapToGrid="0">
      <p:cViewPr varScale="1">
        <p:scale>
          <a:sx n="98" d="100"/>
          <a:sy n="98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A99C6-8298-4D47-B913-71CEBAB121B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86743-13D7-4A32-865E-F05A83105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54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6743-13D7-4A32-865E-F05A831056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38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86743-13D7-4A32-865E-F05A831056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1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3375D-D6AD-10C1-FE93-67B71D851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91F71-55DC-6C00-2A65-29405A1E7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3E538-D0A0-E7EF-5813-6218804F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46E1-9E99-6C47-8359-3F2033152E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D05A3-12FD-AB85-A5B0-2F59EA7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7B148-47A0-0930-94EF-CD3D2E28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83CC-61D5-D54C-BB73-899E8DE2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97B1-E800-D4E4-3471-2C4AEEE84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FB650-9946-3BB2-DB1D-1B9C26ECC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B26D7-6FAF-0395-1437-7CF094845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46E1-9E99-6C47-8359-3F2033152E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F8953-C8FD-030D-0E04-53C93AB0D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E1A26-1470-9E34-9B3A-59965AF4C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83CC-61D5-D54C-BB73-899E8DE2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3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518FB6-FE66-E735-0839-165FE435EB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5EF09C-26A8-8671-4241-FCBA43794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48C44-3BC2-83C5-CEE2-88C49CE9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46E1-9E99-6C47-8359-3F2033152E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8FB04-E7E6-B33C-75A3-520702512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6AD35-E499-5E93-0067-DEB01CDE6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83CC-61D5-D54C-BB73-899E8DE2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41F19-40FA-1C7E-7BF3-515BF7C8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E52FA-AD68-CAA5-BF2E-D080BC38F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5303F-79E5-4FA7-DCF4-4F267012D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46E1-9E99-6C47-8359-3F2033152E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C3EF2-C208-E340-8281-783A17B35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8D22C-1A1B-A1B2-99DD-3F02EDA7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83CC-61D5-D54C-BB73-899E8DE2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3AACF-7B35-6163-CF60-9956522A8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E5A03-379C-2DE9-0E63-5CD3D2C3C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65F87-BFBE-FD48-1400-D8711B04F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46E1-9E99-6C47-8359-3F2033152E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96704-F8E6-59BB-C61D-67F05F96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D9987-7ED8-2D4E-474B-5AF2B377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83CC-61D5-D54C-BB73-899E8DE2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5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C6DC6-9F4A-2DBF-F38E-F8D5B94E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3B5EC-05DD-BB09-827B-B47D05124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73C93-A613-8243-6787-2F6369A24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5B207-674E-7E7E-8EA0-72C827B57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46E1-9E99-6C47-8359-3F2033152E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408AA-0389-4453-BCB5-1EA82410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7D9C6-8E8F-6490-A620-8C7292F1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83CC-61D5-D54C-BB73-899E8DE2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6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2A661-32C0-3016-5A21-2B4BF1891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CF206-800B-C631-CD20-C84AF7883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96F8F-3CB7-BC9E-CB33-674CC2F72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D7F625-3A2F-C671-4199-6194A4D39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51671D-F37F-C359-C134-75D21B0AB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340418-990E-9B75-1B2B-C2E8B7BD4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46E1-9E99-6C47-8359-3F2033152E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975E8B-2D84-C778-D718-1D68CE25F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F0CB51-7B02-C025-0CEF-6E302730B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83CC-61D5-D54C-BB73-899E8DE2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3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47656-65C1-73A9-FFD4-09D9AEB3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3BE68-417D-1ABC-5B62-7FAA1232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46E1-9E99-6C47-8359-3F2033152E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DF5BC-0AD1-EAC9-6BF7-E699AD48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D752D-73E9-C6A2-F037-831AB59A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83CC-61D5-D54C-BB73-899E8DE2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7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BB2E1-EB90-020A-5106-2F75C1D0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46E1-9E99-6C47-8359-3F2033152E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DC4B11-AFD5-E9C2-549B-6E0040646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76A27-ABD6-16FE-7CB8-0C12ED868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83CC-61D5-D54C-BB73-899E8DE2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7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F06EF-778E-00D2-2709-6428F928E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E6D43-98A9-7517-A184-F42289B00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A3F64-83E1-AECB-EE5A-3C451BF3F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3DE79-D079-8C40-CF71-A1DDAA443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46E1-9E99-6C47-8359-3F2033152E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471A5-868B-C0CE-46DD-B6A8AF52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185BB-4836-7428-56FD-1028813A9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83CC-61D5-D54C-BB73-899E8DE2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2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B322-82C4-F5ED-23C9-8837E1D2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9A5790-8E07-5E63-EF37-F99359D54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7B3DB-B820-1C85-C8B4-A4CBE7387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4E099-00F7-95BC-680A-73FEE93B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46E1-9E99-6C47-8359-3F2033152E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D94AF-8ABD-1749-4B3E-6C2F453A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B596-5FC9-F3D7-8DC6-4749E79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83CC-61D5-D54C-BB73-899E8DE2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0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A3C2E-6279-578A-54B7-852E5108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52939-09A8-8877-71A2-3737F85D8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72529-F9B7-6580-1E9D-F0A871463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DE46E1-9E99-6C47-8359-3F2033152E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E64F3-F1FF-E9D7-09D3-B8F87381B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B4782-D743-97A4-6C62-8550922E0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0F83CC-61D5-D54C-BB73-899E8DE2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0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hyperlink" Target="a6.pptx" TargetMode="External"/><Relationship Id="rId18" Type="http://schemas.openxmlformats.org/officeDocument/2006/relationships/image" Target="../media/image30.png"/><Relationship Id="rId26" Type="http://schemas.openxmlformats.org/officeDocument/2006/relationships/image" Target="../media/image34.png"/><Relationship Id="rId39" Type="http://schemas.openxmlformats.org/officeDocument/2006/relationships/image" Target="../media/image41.png"/><Relationship Id="rId21" Type="http://schemas.openxmlformats.org/officeDocument/2006/relationships/hyperlink" Target="offering.pptx" TargetMode="External"/><Relationship Id="rId34" Type="http://schemas.openxmlformats.org/officeDocument/2006/relationships/image" Target="../media/image38.png"/><Relationship Id="rId7" Type="http://schemas.openxmlformats.org/officeDocument/2006/relationships/hyperlink" Target="a3.pptx" TargetMode="External"/><Relationship Id="rId12" Type="http://schemas.openxmlformats.org/officeDocument/2006/relationships/image" Target="../media/image27.png"/><Relationship Id="rId17" Type="http://schemas.openxmlformats.org/officeDocument/2006/relationships/hyperlink" Target="prepare.pptx" TargetMode="External"/><Relationship Id="rId25" Type="http://schemas.openxmlformats.org/officeDocument/2006/relationships/hyperlink" Target="biblereading.pptx" TargetMode="External"/><Relationship Id="rId33" Type="http://schemas.openxmlformats.org/officeDocument/2006/relationships/hyperlink" Target="benediction.pptx" TargetMode="External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29" Type="http://schemas.openxmlformats.org/officeDocument/2006/relationships/hyperlink" Target="holycommunion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hyperlink" Target="a5.pptx" TargetMode="External"/><Relationship Id="rId24" Type="http://schemas.openxmlformats.org/officeDocument/2006/relationships/image" Target="../media/image33.png"/><Relationship Id="rId32" Type="http://schemas.openxmlformats.org/officeDocument/2006/relationships/image" Target="../media/image37.png"/><Relationship Id="rId37" Type="http://schemas.openxmlformats.org/officeDocument/2006/relationships/hyperlink" Target="report.pptx" TargetMode="External"/><Relationship Id="rId40" Type="http://schemas.openxmlformats.org/officeDocument/2006/relationships/image" Target="../media/image42.png"/><Relationship Id="rId5" Type="http://schemas.openxmlformats.org/officeDocument/2006/relationships/hyperlink" Target="a2.pptx" TargetMode="External"/><Relationship Id="rId15" Type="http://schemas.openxmlformats.org/officeDocument/2006/relationships/hyperlink" Target="a7.pptx" TargetMode="External"/><Relationship Id="rId23" Type="http://schemas.openxmlformats.org/officeDocument/2006/relationships/hyperlink" Target="sermon.pptx" TargetMode="External"/><Relationship Id="rId28" Type="http://schemas.openxmlformats.org/officeDocument/2006/relationships/image" Target="../media/image35.png"/><Relationship Id="rId36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hyperlink" Target="callfor.pptx" TargetMode="External"/><Relationship Id="rId31" Type="http://schemas.openxmlformats.org/officeDocument/2006/relationships/hyperlink" Target="newcomer.pptx" TargetMode="External"/><Relationship Id="rId4" Type="http://schemas.openxmlformats.org/officeDocument/2006/relationships/image" Target="../media/image23.png"/><Relationship Id="rId9" Type="http://schemas.openxmlformats.org/officeDocument/2006/relationships/hyperlink" Target="a4.pptx" TargetMode="External"/><Relationship Id="rId14" Type="http://schemas.openxmlformats.org/officeDocument/2006/relationships/image" Target="../media/image28.png"/><Relationship Id="rId22" Type="http://schemas.openxmlformats.org/officeDocument/2006/relationships/image" Target="../media/image32.png"/><Relationship Id="rId27" Type="http://schemas.openxmlformats.org/officeDocument/2006/relationships/hyperlink" Target="response.pptx" TargetMode="External"/><Relationship Id="rId30" Type="http://schemas.openxmlformats.org/officeDocument/2006/relationships/image" Target="../media/image36.png"/><Relationship Id="rId35" Type="http://schemas.openxmlformats.org/officeDocument/2006/relationships/hyperlink" Target="exit.pptm" TargetMode="External"/><Relationship Id="rId8" Type="http://schemas.openxmlformats.org/officeDocument/2006/relationships/image" Target="../media/image25.png"/><Relationship Id="rId3" Type="http://schemas.openxmlformats.org/officeDocument/2006/relationships/hyperlink" Target="a1.ppt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神三次呼召！ 她放下夢寐以求工作回應末世救恩計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43702"/>
            <a:ext cx="10496550" cy="700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WeChat_2025082910063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04507" y="0"/>
            <a:ext cx="6706481" cy="6880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5060" y="-754912"/>
            <a:ext cx="5707262" cy="8123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41AC92-F889-01A3-C07C-58BE10F28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007" y="967563"/>
            <a:ext cx="6151812" cy="1368425"/>
          </a:xfrm>
        </p:spPr>
        <p:txBody>
          <a:bodyPr>
            <a:no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DFPHsiuW3-B5" panose="03000300000000000000" pitchFamily="66" charset="-120"/>
                <a:ea typeface="DFPHsiuW3-B5" panose="03000300000000000000" pitchFamily="66" charset="-120"/>
              </a:rPr>
              <a:t>重新了解</a:t>
            </a:r>
            <a:r>
              <a:rPr lang="en-US" sz="8000" b="1" dirty="0">
                <a:solidFill>
                  <a:srgbClr val="FF0000"/>
                </a:solidFill>
                <a:latin typeface="DFPHsiuW3-B5" panose="03000300000000000000" pitchFamily="66" charset="-120"/>
                <a:ea typeface="DFPHsiuW3-B5" panose="03000300000000000000" pitchFamily="66" charset="-120"/>
              </a:rPr>
              <a:t/>
            </a:r>
            <a:br>
              <a:rPr lang="en-US" sz="8000" b="1" dirty="0">
                <a:solidFill>
                  <a:srgbClr val="FF0000"/>
                </a:solidFill>
                <a:latin typeface="DFPHsiuW3-B5" panose="03000300000000000000" pitchFamily="66" charset="-120"/>
                <a:ea typeface="DFPHsiuW3-B5" panose="03000300000000000000" pitchFamily="66" charset="-120"/>
              </a:rPr>
            </a:br>
            <a:r>
              <a:rPr lang="en-US" sz="8000" b="1" dirty="0" err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DFPHsiuW3-B5" panose="03000300000000000000" pitchFamily="66" charset="-120"/>
                <a:ea typeface="DFPHsiuW3-B5" panose="03000300000000000000" pitchFamily="66" charset="-120"/>
              </a:rPr>
              <a:t>神的愛</a:t>
            </a:r>
            <a:endParaRPr lang="en-US" sz="80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DFPHsiuW3-B5" panose="03000300000000000000" pitchFamily="66" charset="-120"/>
              <a:ea typeface="DFPHsiuW3-B5" panose="030003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024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C2F27-AE8A-EF64-2F8C-3B03D3341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547C05-9903-9718-FCEF-DCA9381BC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15"/>
            <a:ext cx="12258392" cy="68622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4DD974-3372-7284-F02F-04BA1796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24" y="17184"/>
            <a:ext cx="10515600" cy="1325563"/>
          </a:xfrm>
        </p:spPr>
        <p:txBody>
          <a:bodyPr/>
          <a:lstStyle/>
          <a:p>
            <a:r>
              <a:rPr lang="en-US" dirty="0" err="1">
                <a:latin typeface="DFPLiKingHei-XB" panose="020B0800000000000000" pitchFamily="34" charset="-120"/>
                <a:ea typeface="DFPLiKingHei-XB" panose="020B0800000000000000" pitchFamily="34" charset="-120"/>
              </a:rPr>
              <a:t>神的愛是怎麼一回事</a:t>
            </a:r>
            <a:r>
              <a:rPr lang="zh-TW" altLang="en-US" dirty="0">
                <a:latin typeface="DFPLiKingHei-XB" panose="020B0800000000000000" pitchFamily="34" charset="-120"/>
                <a:ea typeface="DFPLiKingHei-XB" panose="020B0800000000000000" pitchFamily="34" charset="-120"/>
              </a:rPr>
              <a:t>？</a:t>
            </a:r>
            <a:endParaRPr lang="en-US" dirty="0">
              <a:latin typeface="DFPLiKingHei-XB" panose="020B0800000000000000" pitchFamily="34" charset="-120"/>
              <a:ea typeface="DFPLiKingHei-XB" panose="020B08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E65D2-83BB-F25B-7045-814112DBF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81" y="1354635"/>
            <a:ext cx="8858061" cy="5402085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DFPLiKingHei-XB" panose="020B0800000000000000" pitchFamily="34" charset="-120"/>
                <a:ea typeface="DFPLiKingHei-XB" panose="020B0800000000000000" pitchFamily="34" charset="-120"/>
              </a:rPr>
              <a:t>祂為我們的罪，死在十字架上</a:t>
            </a:r>
          </a:p>
          <a:p>
            <a:r>
              <a:rPr lang="zh-TW" altLang="en-US" dirty="0">
                <a:latin typeface="DFPLiKingHei-XB" panose="020B0800000000000000" pitchFamily="34" charset="-120"/>
                <a:ea typeface="DFPLiKingHei-XB" panose="020B0800000000000000" pitchFamily="34" charset="-120"/>
              </a:rPr>
              <a:t>祂為愛我們的緣故，在人間生活</a:t>
            </a:r>
            <a:r>
              <a:rPr lang="en-US" altLang="zh-TW" dirty="0">
                <a:latin typeface="DFPLiKingHei-XB" panose="020B0800000000000000" pitchFamily="34" charset="-120"/>
                <a:ea typeface="DFPLiKingHei-XB" panose="020B0800000000000000" pitchFamily="34" charset="-120"/>
              </a:rPr>
              <a:t>30</a:t>
            </a:r>
            <a:r>
              <a:rPr lang="zh-TW" altLang="en-US" dirty="0">
                <a:latin typeface="DFPLiKingHei-XB" panose="020B0800000000000000" pitchFamily="34" charset="-120"/>
                <a:ea typeface="DFPLiKingHei-XB" panose="020B0800000000000000" pitchFamily="34" charset="-120"/>
              </a:rPr>
              <a:t>多年，為要與人建立關係</a:t>
            </a:r>
          </a:p>
          <a:p>
            <a:r>
              <a:rPr lang="zh-TW" altLang="en-US" dirty="0">
                <a:latin typeface="DFPLiKingHei-XB" panose="020B0800000000000000" pitchFamily="34" charset="-120"/>
                <a:ea typeface="DFPLiKingHei-XB" panose="020B0800000000000000" pitchFamily="34" charset="-120"/>
              </a:rPr>
              <a:t>他願意與我們有來往的溝通，向我們說話</a:t>
            </a:r>
          </a:p>
          <a:p>
            <a:r>
              <a:rPr lang="zh-TW" altLang="en-US" dirty="0">
                <a:latin typeface="DFPLiKingHei-XB" panose="020B0800000000000000" pitchFamily="34" charset="-120"/>
                <a:ea typeface="DFPLiKingHei-XB" panose="020B0800000000000000" pitchFamily="34" charset="-120"/>
              </a:rPr>
              <a:t>祂關心你人生的每一步，也知道哪一些決定會為你帶來最好的結果；祂每一步帶領你的人生，引導你使你做最適當的決定</a:t>
            </a:r>
          </a:p>
          <a:p>
            <a:r>
              <a:rPr lang="zh-TW" altLang="en-US" dirty="0">
                <a:latin typeface="DFPLiKingHei-XB" panose="020B0800000000000000" pitchFamily="34" charset="-120"/>
                <a:ea typeface="DFPLiKingHei-XB" panose="020B0800000000000000" pitchFamily="34" charset="-120"/>
              </a:rPr>
              <a:t>祂使你人生不斷地成長，不單自己得到最大的好處，也能夠成為別人的祝福</a:t>
            </a:r>
          </a:p>
          <a:p>
            <a:r>
              <a:rPr lang="zh-TW" altLang="en-US" dirty="0">
                <a:latin typeface="DFPLiKingHei-XB" panose="020B0800000000000000" pitchFamily="34" charset="-120"/>
                <a:ea typeface="DFPLiKingHei-XB" panose="020B0800000000000000" pitchFamily="34" charset="-120"/>
              </a:rPr>
              <a:t>祂給你周圍有弟兄姊妹，使你與他們建立一個愛的關係，也藉著這樣的相交，更明白祂的愛是何等長寬高深。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F120B4-9E74-FDD0-5EC5-E461FFB2E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1364145"/>
            <a:ext cx="3114392" cy="4940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7394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" y="-4215"/>
            <a:ext cx="12258392" cy="68622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C547BB-790B-B276-A577-32AF41735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902" y="271814"/>
            <a:ext cx="7614719" cy="1325563"/>
          </a:xfrm>
        </p:spPr>
        <p:txBody>
          <a:bodyPr/>
          <a:lstStyle/>
          <a:p>
            <a:r>
              <a:rPr lang="en-US" dirty="0" err="1">
                <a:latin typeface="DFPLiKingHei-XB" panose="020B0800000000000000" pitchFamily="34" charset="-120"/>
                <a:ea typeface="DFPLiKingHei-XB" panose="020B0800000000000000" pitchFamily="34" charset="-120"/>
              </a:rPr>
              <a:t>神的愛與人的愛不同</a:t>
            </a:r>
            <a:endParaRPr lang="en-US" dirty="0">
              <a:latin typeface="DFPLiKingHei-XB" panose="020B0800000000000000" pitchFamily="34" charset="-120"/>
              <a:ea typeface="DFPLiKingHei-XB" panose="020B0800000000000000" pitchFamily="34" charset="-12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40" y="1762612"/>
            <a:ext cx="11734800" cy="3495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3174" y="3546112"/>
            <a:ext cx="868011" cy="941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621" y="4017047"/>
            <a:ext cx="838403" cy="8860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928" y="2729994"/>
            <a:ext cx="4305551" cy="25279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438" y="1869631"/>
            <a:ext cx="1388852" cy="14670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2262" y="2729994"/>
            <a:ext cx="4519688" cy="24016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00225" y="1974916"/>
            <a:ext cx="1363142" cy="13098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367553" y="2184063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u="sng" dirty="0">
                <a:latin typeface="DFLiSong-Md" panose="02020509000000000000" pitchFamily="49" charset="-120"/>
                <a:ea typeface="DFLiSong-Md" panose="02020509000000000000" pitchFamily="49" charset="-120"/>
              </a:rPr>
              <a:t>神的愛</a:t>
            </a:r>
            <a:endParaRPr lang="en-US" sz="4400" u="sng" dirty="0"/>
          </a:p>
        </p:txBody>
      </p:sp>
      <p:sp>
        <p:nvSpPr>
          <p:cNvPr id="19" name="Rectangle 18"/>
          <p:cNvSpPr/>
          <p:nvPr/>
        </p:nvSpPr>
        <p:spPr>
          <a:xfrm>
            <a:off x="7947525" y="2184996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u="sng" dirty="0">
                <a:latin typeface="DFLiSong-Md" panose="02020509000000000000" pitchFamily="49" charset="-120"/>
                <a:ea typeface="DFLiSong-Md" panose="02020509000000000000" pitchFamily="49" charset="-120"/>
              </a:rPr>
              <a:t>人間愛</a:t>
            </a:r>
            <a:endParaRPr lang="en-US" sz="4400" u="sng" dirty="0"/>
          </a:p>
        </p:txBody>
      </p:sp>
      <p:sp>
        <p:nvSpPr>
          <p:cNvPr id="20" name="Rectangle 19"/>
          <p:cNvSpPr/>
          <p:nvPr/>
        </p:nvSpPr>
        <p:spPr>
          <a:xfrm>
            <a:off x="1250191" y="3312840"/>
            <a:ext cx="46352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DFLiSong-Md" panose="02020509000000000000" pitchFamily="49" charset="-120"/>
                <a:ea typeface="DFLiSong-Md" panose="02020509000000000000" pitchFamily="49" charset="-120"/>
              </a:rPr>
              <a:t>是完美</a:t>
            </a:r>
            <a:endParaRPr lang="en-US" altLang="zh-TW" sz="3600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DFLiSong-Md" panose="02020509000000000000" pitchFamily="49" charset="-120"/>
                <a:ea typeface="DFLiSong-Md" panose="02020509000000000000" pitchFamily="49" charset="-120"/>
              </a:rPr>
              <a:t>是無條件</a:t>
            </a:r>
            <a:endParaRPr lang="en-US" altLang="zh-TW" sz="3600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DFLiSong-Md" panose="02020509000000000000" pitchFamily="49" charset="-120"/>
                <a:ea typeface="DFLiSong-Md" panose="02020509000000000000" pitchFamily="49" charset="-120"/>
              </a:rPr>
              <a:t>是源於祂不變的本性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7071995" y="3229007"/>
            <a:ext cx="47913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DFLiSong-Md" panose="02020509000000000000" pitchFamily="49" charset="-120"/>
                <a:ea typeface="DFLiSong-Md" panose="02020509000000000000" pitchFamily="49" charset="-120"/>
              </a:rPr>
              <a:t>帶著人自己的黑暗面</a:t>
            </a:r>
            <a:endParaRPr lang="en-US" altLang="zh-TW" sz="3600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DFLiSong-Md" panose="02020509000000000000" pitchFamily="49" charset="-120"/>
                <a:ea typeface="DFLiSong-Md" panose="02020509000000000000" pitchFamily="49" charset="-120"/>
              </a:rPr>
              <a:t>是有條件的</a:t>
            </a:r>
            <a:endParaRPr lang="en-US" altLang="zh-TW" sz="3600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DFLiSong-Md" panose="02020509000000000000" pitchFamily="49" charset="-120"/>
                <a:ea typeface="DFLiSong-Md" panose="02020509000000000000" pitchFamily="49" charset="-120"/>
              </a:rPr>
              <a:t>容易改變</a:t>
            </a:r>
            <a:endParaRPr lang="en-US" sz="3600" dirty="0"/>
          </a:p>
        </p:txBody>
      </p:sp>
      <p:sp>
        <p:nvSpPr>
          <p:cNvPr id="22" name="Rectangle 21"/>
          <p:cNvSpPr/>
          <p:nvPr/>
        </p:nvSpPr>
        <p:spPr>
          <a:xfrm>
            <a:off x="2873391" y="5311665"/>
            <a:ext cx="7089759" cy="12003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DFLiSong-Md" panose="02020509000000000000" pitchFamily="49" charset="-120"/>
                <a:ea typeface="DFLiSong-Md" panose="02020509000000000000" pitchFamily="49" charset="-120"/>
              </a:rPr>
              <a:t>因感受不到，我們會懷疑神的愛，與神疏遠，沒法享受神愛的甘甜</a:t>
            </a:r>
            <a:endParaRPr lang="en-US" altLang="zh-TW" sz="3600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245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2ED46-A751-473F-5898-256439BC7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353E91-8EDC-DDDD-8FEE-B79783315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215"/>
            <a:ext cx="12258392" cy="68622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C3EB52-0E0B-775A-62A8-FE7664D17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DFLiKingHei-XB" panose="020B0809000000000000" pitchFamily="49" charset="-120"/>
                <a:ea typeface="DFLiKingHei-XB" panose="020B0809000000000000" pitchFamily="49" charset="-120"/>
              </a:rPr>
              <a:t>最常見不信神愛的原因</a:t>
            </a:r>
            <a:endParaRPr lang="en-US" dirty="0">
              <a:latin typeface="DFLiKingHei-XB" panose="020B0809000000000000" pitchFamily="49" charset="-120"/>
              <a:ea typeface="DFLiKingHei-XB" panose="020B08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E6046-2900-AE1C-3D4B-4E930594E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84" y="12998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神對我們的考驗和管教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神沒有照我的期待，成就我所希望的；人生經過挫敗、痛苦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感覺自己的渺小，覺得神不會愛我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pic>
        <p:nvPicPr>
          <p:cNvPr id="2050" name="Picture 2" descr="你是否常活在不信的罪中而不自知？">
            <a:extLst>
              <a:ext uri="{FF2B5EF4-FFF2-40B4-BE49-F238E27FC236}">
                <a16:creationId xmlns:a16="http://schemas.microsoft.com/office/drawing/2014/main" id="{2F1E5369-C69C-805B-2166-F18C760AD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17" y="3628409"/>
            <a:ext cx="5078160" cy="2826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5423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215"/>
            <a:ext cx="12258392" cy="68622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80447A-17AD-C880-FA17-2FB73D443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60" y="-8430"/>
            <a:ext cx="10515600" cy="1325563"/>
          </a:xfrm>
        </p:spPr>
        <p:txBody>
          <a:bodyPr/>
          <a:lstStyle/>
          <a:p>
            <a:r>
              <a:rPr lang="en-US" dirty="0" err="1">
                <a:latin typeface="DFPLiKingHei-XB" panose="020B0800000000000000" pitchFamily="34" charset="-120"/>
                <a:ea typeface="DFPLiKingHei-XB" panose="020B0800000000000000" pitchFamily="34" charset="-120"/>
              </a:rPr>
              <a:t>神的管教</a:t>
            </a:r>
            <a:endParaRPr lang="en-US" dirty="0">
              <a:latin typeface="DFPLiKingHei-XB" panose="020B0800000000000000" pitchFamily="34" charset="-120"/>
              <a:ea typeface="DFPLiKingHei-XB" panose="020B08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31A8F-BC07-8A72-547B-CA4C52EFD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96" y="1158233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你們所忍受的，是神管教你們，待你們如同待兒子。焉有兒子不被父親管教的呢？</a:t>
            </a:r>
            <a:r>
              <a:rPr lang="en-US" altLang="zh-TW" dirty="0">
                <a:latin typeface="DFLiSong-Md" panose="02020509000000000000" pitchFamily="49" charset="-120"/>
                <a:ea typeface="DFLiSong-Md" panose="02020509000000000000" pitchFamily="49" charset="-120"/>
              </a:rPr>
              <a:t>(</a:t>
            </a: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希</a:t>
            </a:r>
            <a:r>
              <a:rPr lang="en-US" altLang="zh-TW" dirty="0">
                <a:latin typeface="DFLiSong-Md" panose="02020509000000000000" pitchFamily="49" charset="-120"/>
                <a:ea typeface="DFLiSong-Md" panose="02020509000000000000" pitchFamily="49" charset="-120"/>
              </a:rPr>
              <a:t>12:7</a:t>
            </a: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）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>
              <a:lnSpc>
                <a:spcPct val="100000"/>
              </a:lnSpc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很多時我們求的，對我們無益，反而有害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>
              <a:lnSpc>
                <a:spcPct val="100000"/>
              </a:lnSpc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神願意把最好的給我們，需要管教我們，以致我們會改變，例：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 lvl="1">
              <a:lnSpc>
                <a:spcPct val="100000"/>
              </a:lnSpc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我們沈醉在某一些不良的習慣裡面，如工作不休息，等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 lvl="1">
              <a:lnSpc>
                <a:spcPct val="100000"/>
              </a:lnSpc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我們的價值觀，重要次序需要改變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 lvl="1">
              <a:lnSpc>
                <a:spcPct val="100000"/>
              </a:lnSpc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我們的性格，有時在不知不覺中成為我們做主門徒的障礙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 lvl="1">
              <a:lnSpc>
                <a:spcPct val="100000"/>
              </a:lnSpc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我們的品格需要有進一步的培養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>
              <a:lnSpc>
                <a:spcPct val="100000"/>
              </a:lnSpc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我們人生的方向需要改變</a:t>
            </a:r>
            <a:endParaRPr lang="en-US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</p:txBody>
      </p:sp>
      <p:pic>
        <p:nvPicPr>
          <p:cNvPr id="4098" name="Picture 2" descr="https://cclappsspiritual.wordpress.com/wp-content/uploads/2011/10/20111011_output_er.jpg?w=640&amp;h=3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095" y="4527104"/>
            <a:ext cx="3982297" cy="233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135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2322"/>
            <a:ext cx="12258392" cy="6880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279629-91DB-08F8-E6A2-C5B2897EF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94" y="268951"/>
            <a:ext cx="10515600" cy="1009150"/>
          </a:xfrm>
        </p:spPr>
        <p:txBody>
          <a:bodyPr/>
          <a:lstStyle/>
          <a:p>
            <a:r>
              <a:rPr lang="en-US" dirty="0" err="1">
                <a:latin typeface="DFPLiKingHei-XB" panose="020B0800000000000000" pitchFamily="34" charset="-120"/>
                <a:ea typeface="DFPLiKingHei-XB" panose="020B0800000000000000" pitchFamily="34" charset="-120"/>
              </a:rPr>
              <a:t>人生的負面經歷</a:t>
            </a:r>
            <a:endParaRPr lang="en-US" dirty="0">
              <a:latin typeface="DFPLiKingHei-XB" panose="020B0800000000000000" pitchFamily="34" charset="-120"/>
              <a:ea typeface="DFPLiKingHei-XB" panose="020B08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77E2E-7069-BBA0-DC2C-C2102F078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94" y="1359063"/>
            <a:ext cx="8242426" cy="543128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神沒有照我的期待，成就我所希望的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人生經過挫敗、痛苦，因此埋怨神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ea typeface="DFLiSong-Md" panose="02020509000000000000" pitchFamily="49" charset="-120"/>
              </a:rPr>
              <a:t>祂與我們一同受苦：與我們同走，帶我們經過</a:t>
            </a:r>
            <a:endParaRPr lang="en-US" altLang="zh-TW" sz="2400" dirty="0">
              <a:ea typeface="DFLiSong-Md" panose="02020509000000000000" pitchFamily="49" charset="-120"/>
            </a:endParaRP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DFLiSong-Md" panose="02020509000000000000" pitchFamily="49" charset="-120"/>
                <a:ea typeface="DFLiSong-Md" panose="02020509000000000000" pitchFamily="49" charset="-120"/>
              </a:rPr>
              <a:t>轉化痛苦的經歷，把它變為得益的途徑：「萬事都互相效力，叫愛神的人得益處」（羅</a:t>
            </a:r>
            <a:r>
              <a:rPr lang="en-US" altLang="zh-TW" sz="2400" dirty="0">
                <a:latin typeface="DFLiSong-Md" panose="02020509000000000000" pitchFamily="49" charset="-120"/>
                <a:ea typeface="DFLiSong-Md" panose="02020509000000000000" pitchFamily="49" charset="-120"/>
              </a:rPr>
              <a:t>8:28</a:t>
            </a:r>
            <a:r>
              <a:rPr lang="zh-TW" altLang="en-US" sz="2400" dirty="0">
                <a:latin typeface="DFLiSong-Md" panose="02020509000000000000" pitchFamily="49" charset="-120"/>
                <a:ea typeface="DFLiSong-Md" panose="02020509000000000000" pitchFamily="49" charset="-120"/>
              </a:rPr>
              <a:t>）</a:t>
            </a:r>
            <a:endParaRPr lang="en-US" altLang="zh-TW" sz="2400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 marL="9144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zh-TW" altLang="en-US" sz="2400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我的見證：不幸福的童年，神仍保守了我的心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88720" y="1197138"/>
            <a:ext cx="3506710" cy="51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215"/>
            <a:ext cx="12258392" cy="68622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261170-BC97-2B71-8573-8C7BCB363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489" y="66361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DFPLiKingHei-XB" panose="020B0800000000000000" pitchFamily="34" charset="-120"/>
                <a:ea typeface="DFPLiKingHei-XB" panose="020B0800000000000000" pitchFamily="34" charset="-120"/>
              </a:rPr>
              <a:t>我是一個渺小的人</a:t>
            </a:r>
            <a:endParaRPr lang="en-US" dirty="0">
              <a:latin typeface="DFPLiKingHei-XB" panose="020B0800000000000000" pitchFamily="34" charset="-120"/>
              <a:ea typeface="DFPLiKingHei-XB" panose="020B08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9D4CB-F4CA-7935-9C49-6E84A2E44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45" y="1277214"/>
            <a:ext cx="8233372" cy="539971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一個人平凡，是不是代表神不愛他？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大衛是個被遺忘的牧童。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摩西是個有語言障礙的逃亡者。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保羅曾是殺害基督徒的兇手。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屬靈偉人，是因神進到他們的生命而變成了偉大。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你不平凡：你是祂的兒女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詩篇說，上帝在母腹中將我們覆庇，你的「受造奇妙可畏」</a:t>
            </a:r>
            <a:endParaRPr lang="en-US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754" y="0"/>
            <a:ext cx="3671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27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215"/>
            <a:ext cx="12258392" cy="68622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51B7C9-09A3-4E42-3E6A-7DAE63BD9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24" y="165528"/>
            <a:ext cx="10515600" cy="1012794"/>
          </a:xfrm>
        </p:spPr>
        <p:txBody>
          <a:bodyPr/>
          <a:lstStyle/>
          <a:p>
            <a:r>
              <a:rPr lang="zh-TW" altLang="en-US" dirty="0">
                <a:latin typeface="DFPLiKingHei-XB" panose="020B0800000000000000" pitchFamily="34" charset="-120"/>
                <a:ea typeface="DFPLiKingHei-XB" panose="020B0800000000000000" pitchFamily="34" charset="-120"/>
              </a:rPr>
              <a:t>愛世人：是群體，也是個人</a:t>
            </a:r>
            <a:endParaRPr lang="en-US" dirty="0">
              <a:latin typeface="DFPLiKingHei-XB" panose="020B0800000000000000" pitchFamily="34" charset="-120"/>
              <a:ea typeface="DFPLiKingHei-XB" panose="020B08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B5E1-8CEA-C892-5EBC-F79D706C1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66" y="1499721"/>
            <a:ext cx="8114389" cy="491013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神愛世上所有的人，但祂會不會忽略</a:t>
            </a:r>
            <a:r>
              <a:rPr lang="zh-TW" altLang="en-US" dirty="0">
                <a:solidFill>
                  <a:srgbClr val="FF0000"/>
                </a:solidFill>
                <a:latin typeface="DFLiSong-Md" panose="02020509000000000000" pitchFamily="49" charset="-120"/>
                <a:ea typeface="DFLiSong-Md" panose="02020509000000000000" pitchFamily="49" charset="-120"/>
              </a:rPr>
              <a:t>我</a:t>
            </a: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？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聖經說明神不但愛所有人，也愛你，我每一個人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五個麻雀不是賣二分銀子嗎？但在神面前，一個也不忘記。 就是你們的頭髮，也都被數過了。不要懼怕，你們比許多麻雀還貴重。（路</a:t>
            </a:r>
            <a:r>
              <a:rPr lang="en-US" altLang="zh-TW" dirty="0">
                <a:latin typeface="DFLiSong-Md" panose="02020509000000000000" pitchFamily="49" charset="-120"/>
                <a:ea typeface="DFLiSong-Md" panose="02020509000000000000" pitchFamily="49" charset="-120"/>
              </a:rPr>
              <a:t>12:6-7</a:t>
            </a: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）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你們中間誰有一百隻羊失去一隻，不把這九十九隻撇在曠野，去找那失去的羊，直到找著呢？ 找著了，就歡歡喜喜地扛在肩上，回到家裡， （路</a:t>
            </a:r>
            <a:r>
              <a:rPr lang="en-US" altLang="zh-TW" dirty="0">
                <a:latin typeface="DFLiSong-Md" panose="02020509000000000000" pitchFamily="49" charset="-120"/>
                <a:ea typeface="DFLiSong-Md" panose="02020509000000000000" pitchFamily="49" charset="-120"/>
              </a:rPr>
              <a:t>15:4-5</a:t>
            </a: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）</a:t>
            </a:r>
            <a:r>
              <a:rPr lang="en-US" altLang="zh-TW" dirty="0">
                <a:latin typeface="DFLiSong-Md" panose="02020509000000000000" pitchFamily="49" charset="-120"/>
                <a:ea typeface="DFLiSong-Md" panose="02020509000000000000" pitchFamily="49" charset="-120"/>
              </a:rPr>
              <a:t>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雅各啊，創造你的耶和華，以色列啊，造成你的那位，現在如此說：「你不要害怕，因為我救贖了你；我曾提你的名召你，你是屬我的。」（賽</a:t>
            </a:r>
            <a:r>
              <a:rPr lang="en-US" altLang="zh-TW" dirty="0">
                <a:latin typeface="DFLiSong-Md" panose="02020509000000000000" pitchFamily="49" charset="-120"/>
                <a:ea typeface="DFLiSong-Md" panose="02020509000000000000" pitchFamily="49" charset="-120"/>
              </a:rPr>
              <a:t>43:1</a:t>
            </a: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）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TW" dirty="0">
              <a:latin typeface="DFLiSong-Bd" panose="02020709000000000000" pitchFamily="49" charset="-120"/>
              <a:ea typeface="DFLiSong-Bd" panose="02020709000000000000" pitchFamily="49" charset="-12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TW" b="1" u="sng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04" y="1460786"/>
            <a:ext cx="3390367" cy="31504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45904" y="4753480"/>
            <a:ext cx="3445441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200" dirty="0">
                <a:latin typeface="DFLiSong-Md" panose="02020509000000000000" pitchFamily="49" charset="-120"/>
                <a:ea typeface="DFLiSong-Md" panose="02020509000000000000" pitchFamily="49" charset="-120"/>
              </a:rPr>
              <a:t>神是無限的。世上雖有億萬的人，但神認識每一個，愛每一個，絕不因數目多而沖淡了祂對你個人的愛。</a:t>
            </a:r>
          </a:p>
        </p:txBody>
      </p:sp>
    </p:spTree>
    <p:extLst>
      <p:ext uri="{BB962C8B-B14F-4D97-AF65-F5344CB8AC3E}">
        <p14:creationId xmlns:p14="http://schemas.microsoft.com/office/powerpoint/2010/main" val="29325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15"/>
            <a:ext cx="12258392" cy="68622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1BB8F5-A8EB-8333-5E05-2FDD0C5A8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52" y="83864"/>
            <a:ext cx="10515600" cy="1189013"/>
          </a:xfrm>
        </p:spPr>
        <p:txBody>
          <a:bodyPr/>
          <a:lstStyle/>
          <a:p>
            <a:r>
              <a:rPr lang="zh-TW" altLang="en-US" dirty="0">
                <a:latin typeface="DFPLiKingHei-XB" panose="020B0800000000000000" pitchFamily="34" charset="-120"/>
                <a:ea typeface="DFPLiKingHei-XB" panose="020B0800000000000000" pitchFamily="34" charset="-120"/>
              </a:rPr>
              <a:t>享受神愛的途徑：作主門徒</a:t>
            </a:r>
            <a:endParaRPr lang="en-US" dirty="0">
              <a:latin typeface="DFPLiKingHei-XB" panose="020B0800000000000000" pitchFamily="34" charset="-120"/>
              <a:ea typeface="DFPLiKingHei-XB" panose="020B08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2ED0C-7CF7-E4C6-53E7-667D9D70B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417" y="134421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改變自己人生道路，來跟隨耶穌，作主門徒，是不是一個很大的犧牲？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我們如果相信神是愛我們的，跟隨祂不但不會損失，而且會帶來好處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就算我們今天一帆風順，卻無法確定這是長久的福樂，還是一時得勢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我們沒法知道明天會發生什麼事，神知道未來，會給我們最好的指引！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神知道我們的被造，有什麼目的。跟隨祂，叫我們找到我們的「真我」，活在世上的真實意義！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有一位教授對我說：你的夢想太小，神給你的，遠遠超過你能夠想像的。（我自己經歷的事）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6148" name="Picture 4" descr="2015-07-27 晨更信息:自己的十字架- 卓越盈峯行道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4" y="5203326"/>
            <a:ext cx="3961847" cy="157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834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4"/>
            <a:ext cx="12299928" cy="68622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944344-578A-FFE4-D7CB-84FEC6EA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14" y="-9718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DFPLiKingHei-XB" panose="020B0800000000000000" pitchFamily="34" charset="-120"/>
                <a:ea typeface="DFPLiKingHei-XB" panose="020B0800000000000000" pitchFamily="34" charset="-120"/>
              </a:rPr>
              <a:t>操練：使你更確信神的愛</a:t>
            </a:r>
            <a:endParaRPr lang="en-US" dirty="0">
              <a:latin typeface="DFPLiKingHei-XB" panose="020B0800000000000000" pitchFamily="34" charset="-120"/>
              <a:ea typeface="DFPLiKingHei-XB" panose="020B08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97756-F1CE-622F-6848-F7B09E6CD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05" y="1315845"/>
            <a:ext cx="9322979" cy="5133546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00B0F0"/>
                </a:solidFill>
                <a:latin typeface="DFLiSong-Md" panose="02020509000000000000" pitchFamily="49" charset="-120"/>
                <a:ea typeface="DFLiSong-Md" panose="02020509000000000000" pitchFamily="49" charset="-120"/>
              </a:rPr>
              <a:t>信神的話！</a:t>
            </a: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既然神多次這樣的宣告，祂沒有理由説謊！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r>
              <a:rPr lang="zh-TW" altLang="en-US" dirty="0">
                <a:solidFill>
                  <a:srgbClr val="00B050"/>
                </a:solidFill>
                <a:latin typeface="DFLiSong-Md" panose="02020509000000000000" pitchFamily="49" charset="-120"/>
                <a:ea typeface="DFLiSong-Md" panose="02020509000000000000" pitchFamily="49" charset="-120"/>
              </a:rPr>
              <a:t>回想你的人生經歷，</a:t>
            </a: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有什麼地方看見神的作為？祂的保守？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從聖經默想神的愛：如詩篇，福音，書信，等。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花時間與一些你能夠分享的弟兄（姊妹）在一起，大家可以讀一些聖經，各人分享自己的近況，彼此關心地代禱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聽</a:t>
            </a:r>
            <a:r>
              <a:rPr lang="en-US" altLang="zh-TW" dirty="0">
                <a:latin typeface="DFLiSong-Md" panose="02020509000000000000" pitchFamily="49" charset="-120"/>
                <a:ea typeface="DFLiSong-Md" panose="02020509000000000000" pitchFamily="49" charset="-120"/>
              </a:rPr>
              <a:t>/</a:t>
            </a: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唱一些能夠教你親近神的詩歌，找一些主題屬於神的愛，恩典，接納的詩歌，一面唱，一面默想。詩歌有時帶我們進入一些情緒是我們的思想達不到的。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把自己這一刻的情緒向神傾訴，不管是正面還是負面，在神面前靜默，靜心聆聽祂的回應。</a:t>
            </a:r>
            <a:endParaRPr lang="en-US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</p:txBody>
      </p:sp>
      <p:grpSp>
        <p:nvGrpSpPr>
          <p:cNvPr id="5" name="NaviBar"/>
          <p:cNvGrpSpPr/>
          <p:nvPr/>
        </p:nvGrpSpPr>
        <p:grpSpPr>
          <a:xfrm>
            <a:off x="1014575" y="6234254"/>
            <a:ext cx="8377417" cy="453178"/>
            <a:chOff x="2168537" y="4628302"/>
            <a:chExt cx="6899263" cy="381000"/>
          </a:xfrm>
        </p:grpSpPr>
        <p:pic>
          <p:nvPicPr>
            <p:cNvPr id="6" name="Picture 3">
              <a:hlinkClick r:id="rId3" action="ppaction://hlinkpres?slideindex=1&amp;slidetitle=" tooltip="诗1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7" b="-127"/>
            <a:stretch/>
          </p:blipFill>
          <p:spPr bwMode="auto">
            <a:xfrm>
              <a:off x="2168537" y="4628302"/>
              <a:ext cx="422263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>
              <a:hlinkClick r:id="rId5" action="ppaction://hlinkpres?slideindex=1&amp;slidetitle=" tooltip="诗2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899" y="4628302"/>
              <a:ext cx="416762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>
              <a:hlinkClick r:id="rId7" action="ppaction://hlinkpres?slideindex=1&amp;slidetitle=" tooltip="诗3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760" y="4628302"/>
              <a:ext cx="416762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6">
              <a:hlinkClick r:id="rId9" action="ppaction://hlinkpres?slideindex=1&amp;slidetitle=" tooltip="诗4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621" y="4628302"/>
              <a:ext cx="422263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7">
              <a:hlinkClick r:id="rId11" action="ppaction://hlinkpres?slideindex=1&amp;slidetitle=" tooltip="诗5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983" y="4628302"/>
              <a:ext cx="422263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8">
              <a:hlinkClick r:id="rId13" action="ppaction://hlinkpres?slideindex=1&amp;slidetitle=" tooltip="诗6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345" y="4628302"/>
              <a:ext cx="422263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9">
              <a:hlinkClick r:id="rId15" action="ppaction://hlinkpres?slideindex=1&amp;slidetitle=" tooltip="诗7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707" y="4628302"/>
              <a:ext cx="422263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0">
              <a:hlinkClick r:id="rId17" action="ppaction://hlinkpres?slideindex=1&amp;slidetitle=" tooltip="预备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904" y="4628302"/>
              <a:ext cx="422263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1">
              <a:hlinkClick r:id="rId19" action="ppaction://hlinkpres?slideindex=1&amp;slidetitle=" tooltip="宣召"/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266" y="4628302"/>
              <a:ext cx="42776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2">
              <a:hlinkClick r:id="rId21" action="ppaction://hlinkpres?slideindex=1&amp;slidetitle=" tooltip="奉献"/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130" y="4628302"/>
              <a:ext cx="42776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3">
              <a:hlinkClick r:id="rId23" action="ppaction://hlinkpres?slideindex=1&amp;slidetitle=" tooltip="信息"/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6220" y="4628302"/>
              <a:ext cx="427765" cy="37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4">
              <a:hlinkClick r:id="rId25" action="ppaction://hlinkpres?slideindex=1&amp;slidetitle=" tooltip="读经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2356" y="4628302"/>
              <a:ext cx="427765" cy="37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5">
              <a:hlinkClick r:id="rId27" action="ppaction://hlinkpres?slideindex=1&amp;slidetitle=" tooltip="回应"/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084" y="4628302"/>
              <a:ext cx="427765" cy="37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6">
              <a:hlinkClick r:id="rId29" action="ppaction://hlinkpres?slideindex=1&amp;slidetitle=" tooltip="圣餐"/>
            </p:cNvPr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948" y="4628302"/>
              <a:ext cx="427765" cy="37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7">
              <a:hlinkClick r:id="rId31" action="ppaction://hlinkpres?slideindex=1&amp;slidetitle=" tooltip="欢迎"/>
            </p:cNvPr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7812" y="4628302"/>
              <a:ext cx="422263" cy="37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8">
              <a:hlinkClick r:id="rId33" action="ppaction://hlinkpres?slideindex=1&amp;slidetitle=" tooltip="祝祷"/>
            </p:cNvPr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6174" y="4628302"/>
              <a:ext cx="427765" cy="37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9">
              <a:hlinkClick r:id="rId35" action="ppaction://hlinkpres?slideindex=1&amp;slidetitle=" tooltip="退出"/>
            </p:cNvPr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0035" y="4628302"/>
              <a:ext cx="427765" cy="37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0">
              <a:hlinkClick r:id="rId37" action="ppaction://hlinkpres?slideindex=1&amp;slidetitle=" tooltip="报告"/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994" y="4628302"/>
              <a:ext cx="422263" cy="375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866318" y="1387840"/>
            <a:ext cx="2373294" cy="24717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866317" y="3859620"/>
            <a:ext cx="2346767" cy="253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9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2322"/>
            <a:ext cx="12258392" cy="6880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CB93E1-9BC7-6B7D-4DBA-19EB33981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DFPLiKingHei-XB" panose="020B0800000000000000" pitchFamily="34" charset="-120"/>
                <a:ea typeface="DFPLiKingHei-XB" panose="020B0800000000000000" pitchFamily="34" charset="-120"/>
              </a:rPr>
              <a:t>經文</a:t>
            </a:r>
            <a:r>
              <a:rPr lang="zh-TW" altLang="en-US" dirty="0">
                <a:latin typeface="DFPLiKingHei-XB" panose="020B0800000000000000" pitchFamily="34" charset="-120"/>
                <a:ea typeface="DFPLiKingHei-XB" panose="020B0800000000000000" pitchFamily="34" charset="-120"/>
              </a:rPr>
              <a:t>：路</a:t>
            </a:r>
            <a:r>
              <a:rPr lang="en-US" altLang="zh-TW" dirty="0">
                <a:latin typeface="DFPLiKingHei-XB" panose="020B0800000000000000" pitchFamily="34" charset="-120"/>
                <a:ea typeface="DFPLiKingHei-XB" panose="020B0800000000000000" pitchFamily="34" charset="-120"/>
              </a:rPr>
              <a:t>15:4-5</a:t>
            </a:r>
            <a:r>
              <a:rPr lang="zh-TW" altLang="en-US" dirty="0">
                <a:latin typeface="DFPLiKingHei-XB" panose="020B0800000000000000" pitchFamily="34" charset="-120"/>
                <a:ea typeface="DFPLiKingHei-XB" panose="020B0800000000000000" pitchFamily="34" charset="-120"/>
              </a:rPr>
              <a:t>；羅</a:t>
            </a:r>
            <a:r>
              <a:rPr lang="en-US" altLang="zh-TW" dirty="0">
                <a:latin typeface="DFPLiKingHei-XB" panose="020B0800000000000000" pitchFamily="34" charset="-120"/>
                <a:ea typeface="DFPLiKingHei-XB" panose="020B0800000000000000" pitchFamily="34" charset="-120"/>
              </a:rPr>
              <a:t>8</a:t>
            </a:r>
            <a:r>
              <a:rPr lang="zh-TW" altLang="en-US" dirty="0">
                <a:latin typeface="DFPLiKingHei-XB" panose="020B0800000000000000" pitchFamily="34" charset="-120"/>
                <a:ea typeface="DFPLiKingHei-XB" panose="020B0800000000000000" pitchFamily="34" charset="-120"/>
              </a:rPr>
              <a:t>；</a:t>
            </a:r>
            <a:r>
              <a:rPr lang="en-US" altLang="zh-TW" dirty="0">
                <a:latin typeface="DFPLiKingHei-XB" panose="020B0800000000000000" pitchFamily="34" charset="-120"/>
                <a:ea typeface="DFPLiKingHei-XB" panose="020B0800000000000000" pitchFamily="34" charset="-120"/>
              </a:rPr>
              <a:t>35-39</a:t>
            </a:r>
            <a:endParaRPr lang="en-US" dirty="0">
              <a:latin typeface="DFPLiKingHei-XB" panose="020B0800000000000000" pitchFamily="34" charset="-120"/>
              <a:ea typeface="DFPLiKingHei-XB" panose="020B08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5AA2D-AD6A-66E8-59AF-A7483F8B9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b="1" baseline="30000" dirty="0">
                <a:latin typeface="DFLiSong-Md" panose="02020509000000000000" pitchFamily="49" charset="-120"/>
                <a:ea typeface="DFLiSong-Md" panose="02020509000000000000" pitchFamily="49" charset="-120"/>
              </a:rPr>
              <a:t>4 </a:t>
            </a: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「你們中間誰有一百隻羊失去一隻，不把這九十九隻撇在曠野，去找那失去的羊，直到找著呢？ </a:t>
            </a:r>
            <a:r>
              <a:rPr lang="en-US" altLang="zh-TW" b="1" baseline="30000" dirty="0">
                <a:latin typeface="DFLiSong-Md" panose="02020509000000000000" pitchFamily="49" charset="-120"/>
                <a:ea typeface="DFLiSong-Md" panose="02020509000000000000" pitchFamily="49" charset="-120"/>
              </a:rPr>
              <a:t>5 </a:t>
            </a: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找著了，就歡歡喜喜地扛在肩上，回到家裡， </a:t>
            </a:r>
            <a:r>
              <a:rPr lang="en-US" altLang="zh-TW" b="1" baseline="30000" dirty="0">
                <a:latin typeface="DFLiSong-Md" panose="02020509000000000000" pitchFamily="49" charset="-120"/>
                <a:ea typeface="DFLiSong-Md" panose="02020509000000000000" pitchFamily="49" charset="-120"/>
              </a:rPr>
              <a:t>6 </a:t>
            </a: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就請朋友鄰舍來，對他們說：</a:t>
            </a:r>
            <a:r>
              <a:rPr lang="en-US" altLang="zh-TW" dirty="0">
                <a:latin typeface="DFLiSong-Md" panose="02020509000000000000" pitchFamily="49" charset="-120"/>
                <a:ea typeface="DFLiSong-Md" panose="02020509000000000000" pitchFamily="49" charset="-120"/>
              </a:rPr>
              <a:t>『</a:t>
            </a: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我失去的羊已經找著了，你們和我一同歡喜吧！</a:t>
            </a:r>
            <a:r>
              <a:rPr lang="en-US" altLang="zh-TW" dirty="0">
                <a:latin typeface="DFLiSong-Md" panose="02020509000000000000" pitchFamily="49" charset="-120"/>
                <a:ea typeface="DFLiSong-Md" panose="02020509000000000000" pitchFamily="49" charset="-120"/>
              </a:rPr>
              <a:t>』 </a:t>
            </a:r>
            <a:r>
              <a:rPr lang="en-US" altLang="zh-TW" b="1" baseline="30000" dirty="0">
                <a:latin typeface="DFLiSong-Md" panose="02020509000000000000" pitchFamily="49" charset="-120"/>
                <a:ea typeface="DFLiSong-Md" panose="02020509000000000000" pitchFamily="49" charset="-120"/>
              </a:rPr>
              <a:t>7 </a:t>
            </a: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我告訴你們：一個罪人悔改，在天上也要這樣為他歡喜，較比為九十九個不用悔改的義人歡喜更大。」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 </a:t>
            </a:r>
            <a:r>
              <a:rPr lang="en-US" altLang="zh-TW" b="1" baseline="30000" dirty="0">
                <a:latin typeface="DFLiSong-Md" panose="02020509000000000000" pitchFamily="49" charset="-120"/>
                <a:ea typeface="DFLiSong-Md" panose="02020509000000000000" pitchFamily="49" charset="-120"/>
              </a:rPr>
              <a:t>35 </a:t>
            </a: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誰能使我們與基督的愛隔絕呢？難道是患難嗎？是困苦嗎？是逼迫嗎？是飢餓嗎？是赤身露體嗎？是危險嗎？是刀劍嗎？ </a:t>
            </a:r>
            <a:r>
              <a:rPr lang="en-US" altLang="zh-TW" b="1" baseline="30000" dirty="0">
                <a:latin typeface="DFLiSong-Md" panose="02020509000000000000" pitchFamily="49" charset="-120"/>
                <a:ea typeface="DFLiSong-Md" panose="02020509000000000000" pitchFamily="49" charset="-120"/>
              </a:rPr>
              <a:t>36 </a:t>
            </a: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如經上所記：「我們為你的緣故終日被殺，人看我們如將宰的羊。」 </a:t>
            </a:r>
            <a:r>
              <a:rPr lang="en-US" altLang="zh-TW" b="1" baseline="30000" dirty="0">
                <a:latin typeface="DFLiSong-Md" panose="02020509000000000000" pitchFamily="49" charset="-120"/>
                <a:ea typeface="DFLiSong-Md" panose="02020509000000000000" pitchFamily="49" charset="-120"/>
              </a:rPr>
              <a:t>37 </a:t>
            </a: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然而，靠著愛我們的主，在這一切的事上已經得勝有餘了。 </a:t>
            </a:r>
            <a:r>
              <a:rPr lang="en-US" altLang="zh-TW" b="1" baseline="30000" dirty="0">
                <a:latin typeface="DFLiSong-Md" panose="02020509000000000000" pitchFamily="49" charset="-120"/>
                <a:ea typeface="DFLiSong-Md" panose="02020509000000000000" pitchFamily="49" charset="-120"/>
              </a:rPr>
              <a:t>38 </a:t>
            </a: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因為我深信：無論是死，是生，是天使，是掌權的，是有能的，是現在的事，是將來的事， </a:t>
            </a:r>
            <a:r>
              <a:rPr lang="en-US" altLang="zh-TW" b="1" baseline="30000" dirty="0">
                <a:latin typeface="DFLiSong-Md" panose="02020509000000000000" pitchFamily="49" charset="-120"/>
                <a:ea typeface="DFLiSong-Md" panose="02020509000000000000" pitchFamily="49" charset="-120"/>
              </a:rPr>
              <a:t>39 </a:t>
            </a: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是高處的，是低處的，是別的受造之物，都不能叫我們與神的愛隔絕；這愛是在我們的主基督耶穌裡的。</a:t>
            </a:r>
            <a:endParaRPr lang="en-US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081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38"/>
            <a:ext cx="12229888" cy="6846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5A2D9B-7813-2966-9730-DC3CE0E4E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12" y="-4215"/>
            <a:ext cx="10515600" cy="1325563"/>
          </a:xfrm>
        </p:spPr>
        <p:txBody>
          <a:bodyPr/>
          <a:lstStyle/>
          <a:p>
            <a:r>
              <a:rPr lang="en-US" dirty="0" err="1">
                <a:latin typeface="DFPLiKingHei-XB" panose="020B0800000000000000" pitchFamily="34" charset="-120"/>
                <a:ea typeface="DFPLiKingHei-XB" panose="020B0800000000000000" pitchFamily="34" charset="-120"/>
              </a:rPr>
              <a:t>神真的愛我嗎</a:t>
            </a:r>
            <a:r>
              <a:rPr lang="zh-TW" altLang="en-US" dirty="0">
                <a:latin typeface="DFPLiKingHei-XB" panose="020B0800000000000000" pitchFamily="34" charset="-120"/>
                <a:ea typeface="DFPLiKingHei-XB" panose="020B0800000000000000" pitchFamily="34" charset="-120"/>
              </a:rPr>
              <a:t>？</a:t>
            </a:r>
            <a:endParaRPr lang="en-US" dirty="0">
              <a:latin typeface="DFPLiKingHei-XB" panose="020B0800000000000000" pitchFamily="34" charset="-120"/>
              <a:ea typeface="DFPLiKingHei-XB" panose="020B0800000000000000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19851" y="1289996"/>
            <a:ext cx="3694952" cy="4504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1"/>
          <p:cNvSpPr/>
          <p:nvPr/>
        </p:nvSpPr>
        <p:spPr>
          <a:xfrm>
            <a:off x="1109542" y="1195056"/>
            <a:ext cx="5707392" cy="5504065"/>
          </a:xfrm>
          <a:custGeom>
            <a:avLst/>
            <a:gdLst/>
            <a:ahLst/>
            <a:cxnLst/>
            <a:rect l="0" t="0" r="0" b="0"/>
            <a:pathLst>
              <a:path w="2057400" h="3543300">
                <a:moveTo>
                  <a:pt x="2000250" y="3314700"/>
                </a:moveTo>
                <a:cubicBezTo>
                  <a:pt x="2000250" y="3409388"/>
                  <a:pt x="1923488" y="3486150"/>
                  <a:pt x="1828800" y="3486150"/>
                </a:cubicBezTo>
                <a:lnTo>
                  <a:pt x="228600" y="3486150"/>
                </a:lnTo>
                <a:cubicBezTo>
                  <a:pt x="133911" y="3486150"/>
                  <a:pt x="57150" y="3409388"/>
                  <a:pt x="57150" y="3314700"/>
                </a:cubicBezTo>
                <a:lnTo>
                  <a:pt x="0" y="3314700"/>
                </a:lnTo>
                <a:cubicBezTo>
                  <a:pt x="0" y="3440953"/>
                  <a:pt x="102346" y="3543300"/>
                  <a:pt x="228600" y="3543300"/>
                </a:cubicBezTo>
                <a:lnTo>
                  <a:pt x="1828800" y="3543300"/>
                </a:lnTo>
                <a:cubicBezTo>
                  <a:pt x="1955053" y="3543300"/>
                  <a:pt x="2057400" y="3440953"/>
                  <a:pt x="2057400" y="3314700"/>
                </a:cubicBezTo>
                <a:lnTo>
                  <a:pt x="2057400" y="228600"/>
                </a:lnTo>
                <a:cubicBezTo>
                  <a:pt x="2057400" y="102346"/>
                  <a:pt x="1955053" y="0"/>
                  <a:pt x="1828800" y="0"/>
                </a:cubicBezTo>
                <a:lnTo>
                  <a:pt x="228600" y="0"/>
                </a:lnTo>
                <a:cubicBezTo>
                  <a:pt x="102346" y="0"/>
                  <a:pt x="0" y="102346"/>
                  <a:pt x="0" y="228600"/>
                </a:cubicBezTo>
                <a:lnTo>
                  <a:pt x="0" y="3314700"/>
                </a:lnTo>
                <a:lnTo>
                  <a:pt x="57150" y="3314700"/>
                </a:lnTo>
                <a:lnTo>
                  <a:pt x="57150" y="228638"/>
                </a:lnTo>
                <a:cubicBezTo>
                  <a:pt x="57150" y="133950"/>
                  <a:pt x="133911" y="57188"/>
                  <a:pt x="228600" y="57188"/>
                </a:cubicBezTo>
                <a:lnTo>
                  <a:pt x="1828800" y="57188"/>
                </a:lnTo>
                <a:cubicBezTo>
                  <a:pt x="1923488" y="57188"/>
                  <a:pt x="2000250" y="133950"/>
                  <a:pt x="2000250" y="228638"/>
                </a:cubicBezTo>
                <a:lnTo>
                  <a:pt x="2000250" y="3314700"/>
                </a:lnTo>
                <a:moveTo>
                  <a:pt x="847725" y="219075"/>
                </a:moveTo>
                <a:cubicBezTo>
                  <a:pt x="847725" y="192776"/>
                  <a:pt x="869175" y="171450"/>
                  <a:pt x="895626" y="171450"/>
                </a:cubicBezTo>
                <a:lnTo>
                  <a:pt x="1161773" y="171450"/>
                </a:lnTo>
                <a:cubicBezTo>
                  <a:pt x="1188224" y="171450"/>
                  <a:pt x="1209675" y="192776"/>
                  <a:pt x="1209675" y="219075"/>
                </a:cubicBezTo>
                <a:cubicBezTo>
                  <a:pt x="1209675" y="245373"/>
                  <a:pt x="1188224" y="266700"/>
                  <a:pt x="1161773" y="266700"/>
                </a:cubicBezTo>
                <a:lnTo>
                  <a:pt x="895626" y="266700"/>
                </a:lnTo>
                <a:cubicBezTo>
                  <a:pt x="869175" y="266700"/>
                  <a:pt x="847725" y="245373"/>
                  <a:pt x="847725" y="219075"/>
                </a:cubicBezTo>
              </a:path>
            </a:pathLst>
          </a:custGeom>
          <a:solidFill>
            <a:srgbClr val="EBEBEB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3"/>
          <p:cNvSpPr/>
          <p:nvPr/>
        </p:nvSpPr>
        <p:spPr>
          <a:xfrm>
            <a:off x="1694523" y="1812137"/>
            <a:ext cx="4488994" cy="1042930"/>
          </a:xfrm>
          <a:custGeom>
            <a:avLst/>
            <a:gdLst/>
            <a:ahLst/>
            <a:cxnLst/>
            <a:rect l="0" t="0" r="0" b="0"/>
            <a:pathLst>
              <a:path w="1686086" h="685800">
                <a:moveTo>
                  <a:pt x="38661" y="685800"/>
                </a:moveTo>
                <a:cubicBezTo>
                  <a:pt x="12896" y="685800"/>
                  <a:pt x="0" y="655024"/>
                  <a:pt x="18211" y="637022"/>
                </a:cubicBezTo>
                <a:lnTo>
                  <a:pt x="85886" y="571500"/>
                </a:lnTo>
                <a:lnTo>
                  <a:pt x="85886" y="114300"/>
                </a:lnTo>
                <a:cubicBezTo>
                  <a:pt x="85886" y="51177"/>
                  <a:pt x="137064" y="0"/>
                  <a:pt x="200186" y="0"/>
                </a:cubicBezTo>
                <a:lnTo>
                  <a:pt x="1571786" y="0"/>
                </a:lnTo>
                <a:cubicBezTo>
                  <a:pt x="1634909" y="0"/>
                  <a:pt x="1686086" y="51177"/>
                  <a:pt x="1686086" y="114300"/>
                </a:cubicBezTo>
                <a:lnTo>
                  <a:pt x="1686086" y="571500"/>
                </a:lnTo>
                <a:cubicBezTo>
                  <a:pt x="1686086" y="634622"/>
                  <a:pt x="1634909" y="685800"/>
                  <a:pt x="1571786" y="685800"/>
                </a:cubicBezTo>
                <a:lnTo>
                  <a:pt x="38661" y="685800"/>
                </a:lnTo>
              </a:path>
            </a:pathLst>
          </a:custGeom>
          <a:solidFill>
            <a:srgbClr val="D1F4FF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5"/>
          <p:cNvSpPr/>
          <p:nvPr/>
        </p:nvSpPr>
        <p:spPr>
          <a:xfrm>
            <a:off x="1900427" y="3043316"/>
            <a:ext cx="4491798" cy="1095956"/>
          </a:xfrm>
          <a:custGeom>
            <a:avLst/>
            <a:gdLst/>
            <a:ahLst/>
            <a:cxnLst/>
            <a:rect l="0" t="0" r="0" b="0"/>
            <a:pathLst>
              <a:path w="1569424" h="457200">
                <a:moveTo>
                  <a:pt x="1485900" y="342900"/>
                </a:moveTo>
                <a:lnTo>
                  <a:pt x="1551422" y="408422"/>
                </a:lnTo>
                <a:cubicBezTo>
                  <a:pt x="1569424" y="426424"/>
                  <a:pt x="1556670" y="457200"/>
                  <a:pt x="1531210" y="457200"/>
                </a:cubicBezTo>
                <a:lnTo>
                  <a:pt x="114300" y="457200"/>
                </a:lnTo>
                <a:cubicBezTo>
                  <a:pt x="51177" y="457200"/>
                  <a:pt x="0" y="406022"/>
                  <a:pt x="0" y="342900"/>
                </a:cubicBezTo>
                <a:lnTo>
                  <a:pt x="0" y="114300"/>
                </a:lnTo>
                <a:cubicBezTo>
                  <a:pt x="0" y="51177"/>
                  <a:pt x="51177" y="0"/>
                  <a:pt x="114300" y="0"/>
                </a:cubicBezTo>
                <a:lnTo>
                  <a:pt x="1371600" y="0"/>
                </a:lnTo>
                <a:cubicBezTo>
                  <a:pt x="1434722" y="0"/>
                  <a:pt x="1485900" y="51177"/>
                  <a:pt x="1485900" y="114300"/>
                </a:cubicBezTo>
                <a:lnTo>
                  <a:pt x="1485900" y="342900"/>
                </a:lnTo>
              </a:path>
            </a:pathLst>
          </a:custGeom>
          <a:solidFill>
            <a:srgbClr val="E9FFB9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7"/>
          <p:cNvSpPr/>
          <p:nvPr/>
        </p:nvSpPr>
        <p:spPr>
          <a:xfrm>
            <a:off x="1727467" y="4278945"/>
            <a:ext cx="4490039" cy="988473"/>
          </a:xfrm>
          <a:custGeom>
            <a:avLst/>
            <a:gdLst/>
            <a:ahLst/>
            <a:cxnLst/>
            <a:rect l="0" t="0" r="0" b="0"/>
            <a:pathLst>
              <a:path w="1686086" h="914400">
                <a:moveTo>
                  <a:pt x="38661" y="914400"/>
                </a:moveTo>
                <a:cubicBezTo>
                  <a:pt x="12896" y="914400"/>
                  <a:pt x="0" y="883624"/>
                  <a:pt x="18211" y="865622"/>
                </a:cubicBezTo>
                <a:lnTo>
                  <a:pt x="85886" y="800100"/>
                </a:lnTo>
                <a:lnTo>
                  <a:pt x="85886" y="114300"/>
                </a:lnTo>
                <a:cubicBezTo>
                  <a:pt x="85886" y="51177"/>
                  <a:pt x="137064" y="0"/>
                  <a:pt x="200186" y="0"/>
                </a:cubicBezTo>
                <a:lnTo>
                  <a:pt x="1571786" y="0"/>
                </a:lnTo>
                <a:cubicBezTo>
                  <a:pt x="1634909" y="0"/>
                  <a:pt x="1686086" y="51177"/>
                  <a:pt x="1686086" y="114300"/>
                </a:cubicBezTo>
                <a:lnTo>
                  <a:pt x="1686086" y="800090"/>
                </a:lnTo>
                <a:cubicBezTo>
                  <a:pt x="1686086" y="863222"/>
                  <a:pt x="1634909" y="914400"/>
                  <a:pt x="1571786" y="914400"/>
                </a:cubicBezTo>
                <a:lnTo>
                  <a:pt x="38661" y="914400"/>
                </a:lnTo>
              </a:path>
            </a:pathLst>
          </a:custGeom>
          <a:solidFill>
            <a:srgbClr val="D1F4FF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1936413" y="5559773"/>
            <a:ext cx="4455811" cy="950153"/>
          </a:xfrm>
          <a:custGeom>
            <a:avLst/>
            <a:gdLst/>
            <a:ahLst/>
            <a:cxnLst/>
            <a:rect l="0" t="0" r="0" b="0"/>
            <a:pathLst>
              <a:path w="1683724" h="685800">
                <a:moveTo>
                  <a:pt x="1600200" y="571500"/>
                </a:moveTo>
                <a:lnTo>
                  <a:pt x="1665722" y="637022"/>
                </a:lnTo>
                <a:cubicBezTo>
                  <a:pt x="1683724" y="655024"/>
                  <a:pt x="1670970" y="685800"/>
                  <a:pt x="1645510" y="685800"/>
                </a:cubicBezTo>
                <a:lnTo>
                  <a:pt x="114300" y="685800"/>
                </a:lnTo>
                <a:cubicBezTo>
                  <a:pt x="51177" y="685800"/>
                  <a:pt x="0" y="634622"/>
                  <a:pt x="0" y="571500"/>
                </a:cubicBezTo>
                <a:lnTo>
                  <a:pt x="0" y="114300"/>
                </a:lnTo>
                <a:cubicBezTo>
                  <a:pt x="0" y="51177"/>
                  <a:pt x="51177" y="0"/>
                  <a:pt x="114300" y="0"/>
                </a:cubicBezTo>
                <a:lnTo>
                  <a:pt x="1485900" y="0"/>
                </a:lnTo>
                <a:cubicBezTo>
                  <a:pt x="1549022" y="0"/>
                  <a:pt x="1600200" y="51177"/>
                  <a:pt x="1600200" y="114300"/>
                </a:cubicBezTo>
                <a:lnTo>
                  <a:pt x="1600200" y="571500"/>
                </a:lnTo>
              </a:path>
            </a:pathLst>
          </a:custGeom>
          <a:solidFill>
            <a:srgbClr val="E9FFB9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6509" y="5322817"/>
            <a:ext cx="711346" cy="1255956"/>
            <a:chOff x="285751" y="3792283"/>
            <a:chExt cx="711346" cy="1255956"/>
          </a:xfrm>
        </p:grpSpPr>
        <p:sp>
          <p:nvSpPr>
            <p:cNvPr id="12" name="Rounded Rectangle 11"/>
            <p:cNvSpPr/>
            <p:nvPr/>
          </p:nvSpPr>
          <p:spPr>
            <a:xfrm>
              <a:off x="285751" y="4487579"/>
              <a:ext cx="666549" cy="560660"/>
            </a:xfrm>
            <a:custGeom>
              <a:avLst/>
              <a:gdLst/>
              <a:ahLst/>
              <a:cxnLst/>
              <a:rect l="0" t="0" r="0" b="0"/>
              <a:pathLst>
                <a:path w="666549" h="560660">
                  <a:moveTo>
                    <a:pt x="0" y="334775"/>
                  </a:moveTo>
                  <a:cubicBezTo>
                    <a:pt x="0" y="169278"/>
                    <a:pt x="114576" y="31318"/>
                    <a:pt x="267147" y="0"/>
                  </a:cubicBezTo>
                  <a:cubicBezTo>
                    <a:pt x="267147" y="0"/>
                    <a:pt x="233124" y="62369"/>
                    <a:pt x="262823" y="123005"/>
                  </a:cubicBezTo>
                  <a:cubicBezTo>
                    <a:pt x="269233" y="136083"/>
                    <a:pt x="288931" y="133521"/>
                    <a:pt x="296503" y="121091"/>
                  </a:cubicBezTo>
                  <a:cubicBezTo>
                    <a:pt x="304580" y="107851"/>
                    <a:pt x="313448" y="94468"/>
                    <a:pt x="317277" y="87715"/>
                  </a:cubicBezTo>
                  <a:lnTo>
                    <a:pt x="322745" y="78419"/>
                  </a:lnTo>
                  <a:cubicBezTo>
                    <a:pt x="331174" y="64646"/>
                    <a:pt x="338127" y="55540"/>
                    <a:pt x="338127" y="55540"/>
                  </a:cubicBezTo>
                  <a:cubicBezTo>
                    <a:pt x="338127" y="55540"/>
                    <a:pt x="348786" y="98259"/>
                    <a:pt x="360245" y="118576"/>
                  </a:cubicBezTo>
                  <a:cubicBezTo>
                    <a:pt x="360245" y="118576"/>
                    <a:pt x="360245" y="256060"/>
                    <a:pt x="332460" y="434673"/>
                  </a:cubicBezTo>
                  <a:cubicBezTo>
                    <a:pt x="360245" y="485574"/>
                    <a:pt x="398783" y="510178"/>
                    <a:pt x="398783" y="510178"/>
                  </a:cubicBezTo>
                  <a:cubicBezTo>
                    <a:pt x="398783" y="510178"/>
                    <a:pt x="436235" y="478593"/>
                    <a:pt x="455942" y="434673"/>
                  </a:cubicBezTo>
                  <a:cubicBezTo>
                    <a:pt x="436235" y="240125"/>
                    <a:pt x="404260" y="118576"/>
                    <a:pt x="404260" y="118576"/>
                  </a:cubicBezTo>
                  <a:cubicBezTo>
                    <a:pt x="418090" y="83972"/>
                    <a:pt x="414013" y="55521"/>
                    <a:pt x="414013" y="55521"/>
                  </a:cubicBezTo>
                  <a:cubicBezTo>
                    <a:pt x="414013" y="55521"/>
                    <a:pt x="441740" y="79257"/>
                    <a:pt x="457142" y="114890"/>
                  </a:cubicBezTo>
                  <a:cubicBezTo>
                    <a:pt x="460790" y="123339"/>
                    <a:pt x="472611" y="123891"/>
                    <a:pt x="473716" y="114738"/>
                  </a:cubicBezTo>
                  <a:cubicBezTo>
                    <a:pt x="479383" y="67570"/>
                    <a:pt x="456514" y="17478"/>
                    <a:pt x="456514" y="17478"/>
                  </a:cubicBezTo>
                  <a:cubicBezTo>
                    <a:pt x="579567" y="67675"/>
                    <a:pt x="666549" y="190823"/>
                    <a:pt x="666549" y="334775"/>
                  </a:cubicBezTo>
                  <a:lnTo>
                    <a:pt x="666549" y="560660"/>
                  </a:lnTo>
                  <a:lnTo>
                    <a:pt x="0" y="560660"/>
                  </a:lnTo>
                  <a:lnTo>
                    <a:pt x="0" y="334775"/>
                  </a:lnTo>
                  <a:moveTo>
                    <a:pt x="322745" y="78419"/>
                  </a:moveTo>
                  <a:cubicBezTo>
                    <a:pt x="320973" y="81324"/>
                    <a:pt x="319125" y="84439"/>
                    <a:pt x="317277" y="87715"/>
                  </a:cubicBezTo>
                  <a:lnTo>
                    <a:pt x="322745" y="78419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18875" y="4463843"/>
              <a:ext cx="246259" cy="159829"/>
            </a:xfrm>
            <a:custGeom>
              <a:avLst/>
              <a:gdLst/>
              <a:ahLst/>
              <a:cxnLst/>
              <a:rect l="0" t="0" r="0" b="0"/>
              <a:pathLst>
                <a:path w="246259" h="159829">
                  <a:moveTo>
                    <a:pt x="34023" y="23736"/>
                  </a:moveTo>
                  <a:lnTo>
                    <a:pt x="71275" y="0"/>
                  </a:lnTo>
                  <a:lnTo>
                    <a:pt x="105022" y="79257"/>
                  </a:lnTo>
                  <a:cubicBezTo>
                    <a:pt x="105022" y="79257"/>
                    <a:pt x="98059" y="88382"/>
                    <a:pt x="89630" y="102165"/>
                  </a:cubicBezTo>
                  <a:cubicBezTo>
                    <a:pt x="87849" y="105070"/>
                    <a:pt x="86010" y="108175"/>
                    <a:pt x="84153" y="111452"/>
                  </a:cubicBezTo>
                  <a:cubicBezTo>
                    <a:pt x="80324" y="118214"/>
                    <a:pt x="71456" y="131597"/>
                    <a:pt x="63379" y="144837"/>
                  </a:cubicBezTo>
                  <a:cubicBezTo>
                    <a:pt x="55806" y="157257"/>
                    <a:pt x="36109" y="159829"/>
                    <a:pt x="29698" y="146742"/>
                  </a:cubicBezTo>
                  <a:cubicBezTo>
                    <a:pt x="0" y="86115"/>
                    <a:pt x="34023" y="23736"/>
                    <a:pt x="34023" y="23736"/>
                  </a:cubicBezTo>
                  <a:moveTo>
                    <a:pt x="223389" y="41214"/>
                  </a:moveTo>
                  <a:lnTo>
                    <a:pt x="202911" y="14887"/>
                  </a:lnTo>
                  <a:lnTo>
                    <a:pt x="180889" y="79257"/>
                  </a:lnTo>
                  <a:cubicBezTo>
                    <a:pt x="180889" y="79257"/>
                    <a:pt x="208626" y="102993"/>
                    <a:pt x="224018" y="138636"/>
                  </a:cubicBezTo>
                  <a:cubicBezTo>
                    <a:pt x="227666" y="147075"/>
                    <a:pt x="239496" y="147637"/>
                    <a:pt x="240591" y="138483"/>
                  </a:cubicBezTo>
                  <a:cubicBezTo>
                    <a:pt x="246259" y="91306"/>
                    <a:pt x="223389" y="41214"/>
                    <a:pt x="223389" y="41214"/>
                  </a:cubicBezTo>
                  <a:moveTo>
                    <a:pt x="89630" y="102165"/>
                  </a:moveTo>
                  <a:lnTo>
                    <a:pt x="84153" y="111452"/>
                  </a:lnTo>
                  <a:lnTo>
                    <a:pt x="89630" y="102165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96603" y="3792283"/>
              <a:ext cx="600494" cy="414251"/>
            </a:xfrm>
            <a:custGeom>
              <a:avLst/>
              <a:gdLst/>
              <a:ahLst/>
              <a:cxnLst/>
              <a:rect l="0" t="0" r="0" b="0"/>
              <a:pathLst>
                <a:path w="600494" h="414251">
                  <a:moveTo>
                    <a:pt x="477202" y="388658"/>
                  </a:moveTo>
                  <a:lnTo>
                    <a:pt x="477202" y="280682"/>
                  </a:lnTo>
                  <a:cubicBezTo>
                    <a:pt x="477202" y="280682"/>
                    <a:pt x="360264" y="303514"/>
                    <a:pt x="277520" y="280682"/>
                  </a:cubicBezTo>
                  <a:cubicBezTo>
                    <a:pt x="194767" y="257851"/>
                    <a:pt x="149209" y="191242"/>
                    <a:pt x="149209" y="191242"/>
                  </a:cubicBezTo>
                  <a:cubicBezTo>
                    <a:pt x="149209" y="220760"/>
                    <a:pt x="145370" y="322964"/>
                    <a:pt x="93078" y="384419"/>
                  </a:cubicBezTo>
                  <a:cubicBezTo>
                    <a:pt x="85963" y="381866"/>
                    <a:pt x="80133" y="380295"/>
                    <a:pt x="67817" y="385419"/>
                  </a:cubicBezTo>
                  <a:cubicBezTo>
                    <a:pt x="55511" y="390544"/>
                    <a:pt x="47129" y="402545"/>
                    <a:pt x="44215" y="414251"/>
                  </a:cubicBezTo>
                  <a:cubicBezTo>
                    <a:pt x="44215" y="414251"/>
                    <a:pt x="0" y="261775"/>
                    <a:pt x="23431" y="206321"/>
                  </a:cubicBezTo>
                  <a:cubicBezTo>
                    <a:pt x="56207" y="128730"/>
                    <a:pt x="106775" y="107880"/>
                    <a:pt x="106775" y="107880"/>
                  </a:cubicBezTo>
                  <a:cubicBezTo>
                    <a:pt x="129930" y="18754"/>
                    <a:pt x="264785" y="0"/>
                    <a:pt x="338289" y="32832"/>
                  </a:cubicBezTo>
                  <a:cubicBezTo>
                    <a:pt x="411794" y="65665"/>
                    <a:pt x="446760" y="119300"/>
                    <a:pt x="502319" y="58321"/>
                  </a:cubicBezTo>
                  <a:cubicBezTo>
                    <a:pt x="600494" y="207111"/>
                    <a:pt x="546611" y="360206"/>
                    <a:pt x="477202" y="388658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18211" y="4536986"/>
              <a:ext cx="123482" cy="460762"/>
            </a:xfrm>
            <a:custGeom>
              <a:avLst/>
              <a:gdLst/>
              <a:ahLst/>
              <a:cxnLst/>
              <a:rect l="0" t="0" r="0" b="0"/>
              <a:pathLst>
                <a:path w="123482" h="460762">
                  <a:moveTo>
                    <a:pt x="27784" y="69170"/>
                  </a:moveTo>
                  <a:cubicBezTo>
                    <a:pt x="27784" y="69170"/>
                    <a:pt x="27784" y="206654"/>
                    <a:pt x="0" y="385267"/>
                  </a:cubicBezTo>
                  <a:cubicBezTo>
                    <a:pt x="27784" y="436168"/>
                    <a:pt x="66322" y="460762"/>
                    <a:pt x="66322" y="460762"/>
                  </a:cubicBezTo>
                  <a:cubicBezTo>
                    <a:pt x="66322" y="460762"/>
                    <a:pt x="103774" y="429186"/>
                    <a:pt x="123482" y="385267"/>
                  </a:cubicBezTo>
                  <a:cubicBezTo>
                    <a:pt x="103774" y="190719"/>
                    <a:pt x="71799" y="69170"/>
                    <a:pt x="71799" y="69170"/>
                  </a:cubicBezTo>
                  <a:cubicBezTo>
                    <a:pt x="85629" y="34566"/>
                    <a:pt x="81534" y="6010"/>
                    <a:pt x="81534" y="6010"/>
                  </a:cubicBezTo>
                  <a:cubicBezTo>
                    <a:pt x="81534" y="6010"/>
                    <a:pt x="68265" y="0"/>
                    <a:pt x="45910" y="0"/>
                  </a:cubicBezTo>
                  <a:cubicBezTo>
                    <a:pt x="23812" y="0"/>
                    <a:pt x="5667" y="6124"/>
                    <a:pt x="5667" y="6124"/>
                  </a:cubicBezTo>
                  <a:cubicBezTo>
                    <a:pt x="5667" y="6124"/>
                    <a:pt x="16316" y="48853"/>
                    <a:pt x="27784" y="69170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85175" y="5398978"/>
            <a:ext cx="666750" cy="1238269"/>
            <a:chOff x="3143250" y="3809961"/>
            <a:chExt cx="666750" cy="1238269"/>
          </a:xfrm>
        </p:grpSpPr>
        <p:sp>
          <p:nvSpPr>
            <p:cNvPr id="21" name="Rounded Rectangle 24"/>
            <p:cNvSpPr/>
            <p:nvPr/>
          </p:nvSpPr>
          <p:spPr>
            <a:xfrm>
              <a:off x="3150403" y="3809961"/>
              <a:ext cx="593807" cy="657101"/>
            </a:xfrm>
            <a:custGeom>
              <a:avLst/>
              <a:gdLst/>
              <a:ahLst/>
              <a:cxnLst/>
              <a:rect l="0" t="0" r="0" b="0"/>
              <a:pathLst>
                <a:path w="593807" h="657101">
                  <a:moveTo>
                    <a:pt x="505672" y="406831"/>
                  </a:moveTo>
                  <a:cubicBezTo>
                    <a:pt x="505672" y="386486"/>
                    <a:pt x="491899" y="369550"/>
                    <a:pt x="473411" y="365007"/>
                  </a:cubicBezTo>
                  <a:cubicBezTo>
                    <a:pt x="451961" y="360635"/>
                    <a:pt x="458943" y="365074"/>
                    <a:pt x="455809" y="366883"/>
                  </a:cubicBezTo>
                  <a:cubicBezTo>
                    <a:pt x="395592" y="296522"/>
                    <a:pt x="400230" y="174574"/>
                    <a:pt x="400230" y="174574"/>
                  </a:cubicBezTo>
                  <a:cubicBezTo>
                    <a:pt x="400230" y="174574"/>
                    <a:pt x="349281" y="240239"/>
                    <a:pt x="270538" y="263690"/>
                  </a:cubicBezTo>
                  <a:cubicBezTo>
                    <a:pt x="191795" y="287140"/>
                    <a:pt x="71370" y="263004"/>
                    <a:pt x="71370" y="263004"/>
                  </a:cubicBezTo>
                  <a:lnTo>
                    <a:pt x="71370" y="367741"/>
                  </a:lnTo>
                  <a:cubicBezTo>
                    <a:pt x="71370" y="390334"/>
                    <a:pt x="68856" y="406831"/>
                    <a:pt x="77962" y="449503"/>
                  </a:cubicBezTo>
                  <a:cubicBezTo>
                    <a:pt x="93992" y="524684"/>
                    <a:pt x="150180" y="584720"/>
                    <a:pt x="222570" y="604104"/>
                  </a:cubicBezTo>
                  <a:lnTo>
                    <a:pt x="222570" y="657101"/>
                  </a:lnTo>
                  <a:cubicBezTo>
                    <a:pt x="222570" y="657101"/>
                    <a:pt x="122053" y="655786"/>
                    <a:pt x="47167" y="637784"/>
                  </a:cubicBezTo>
                  <a:cubicBezTo>
                    <a:pt x="22383" y="631831"/>
                    <a:pt x="8458" y="607399"/>
                    <a:pt x="13439" y="582396"/>
                  </a:cubicBezTo>
                  <a:cubicBezTo>
                    <a:pt x="27317" y="512625"/>
                    <a:pt x="49415" y="419947"/>
                    <a:pt x="23107" y="244249"/>
                  </a:cubicBezTo>
                  <a:cubicBezTo>
                    <a:pt x="0" y="89896"/>
                    <a:pt x="131702" y="0"/>
                    <a:pt x="262147" y="38"/>
                  </a:cubicBezTo>
                  <a:cubicBezTo>
                    <a:pt x="336346" y="57"/>
                    <a:pt x="410136" y="29308"/>
                    <a:pt x="454809" y="92040"/>
                  </a:cubicBezTo>
                  <a:cubicBezTo>
                    <a:pt x="535609" y="78266"/>
                    <a:pt x="567775" y="192547"/>
                    <a:pt x="578348" y="285654"/>
                  </a:cubicBezTo>
                  <a:cubicBezTo>
                    <a:pt x="589949" y="387791"/>
                    <a:pt x="593807" y="493052"/>
                    <a:pt x="567709" y="598436"/>
                  </a:cubicBezTo>
                  <a:cubicBezTo>
                    <a:pt x="563556" y="615210"/>
                    <a:pt x="551326" y="628878"/>
                    <a:pt x="534743" y="633707"/>
                  </a:cubicBezTo>
                  <a:cubicBezTo>
                    <a:pt x="482031" y="649043"/>
                    <a:pt x="413356" y="654834"/>
                    <a:pt x="376170" y="656520"/>
                  </a:cubicBezTo>
                  <a:lnTo>
                    <a:pt x="355206" y="634574"/>
                  </a:lnTo>
                  <a:lnTo>
                    <a:pt x="355206" y="592359"/>
                  </a:lnTo>
                  <a:cubicBezTo>
                    <a:pt x="411965" y="565908"/>
                    <a:pt x="455209" y="513245"/>
                    <a:pt x="468791" y="449503"/>
                  </a:cubicBezTo>
                  <a:cubicBezTo>
                    <a:pt x="489585" y="446951"/>
                    <a:pt x="505672" y="428786"/>
                    <a:pt x="505672" y="406831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ounded Rectangle 25"/>
            <p:cNvSpPr/>
            <p:nvPr/>
          </p:nvSpPr>
          <p:spPr>
            <a:xfrm>
              <a:off x="3143250" y="4488618"/>
              <a:ext cx="666750" cy="559612"/>
            </a:xfrm>
            <a:custGeom>
              <a:avLst/>
              <a:gdLst/>
              <a:ahLst/>
              <a:cxnLst/>
              <a:rect l="0" t="0" r="0" b="0"/>
              <a:pathLst>
                <a:path w="666750" h="559612">
                  <a:moveTo>
                    <a:pt x="264966" y="110966"/>
                  </a:moveTo>
                  <a:lnTo>
                    <a:pt x="362188" y="151990"/>
                  </a:lnTo>
                  <a:cubicBezTo>
                    <a:pt x="372322" y="156267"/>
                    <a:pt x="383800" y="150714"/>
                    <a:pt x="386400" y="139912"/>
                  </a:cubicBezTo>
                  <a:cubicBezTo>
                    <a:pt x="390020" y="124882"/>
                    <a:pt x="394668" y="102946"/>
                    <a:pt x="397487" y="79486"/>
                  </a:cubicBezTo>
                  <a:cubicBezTo>
                    <a:pt x="402631" y="36709"/>
                    <a:pt x="404450" y="0"/>
                    <a:pt x="404450" y="0"/>
                  </a:cubicBezTo>
                  <a:cubicBezTo>
                    <a:pt x="554593" y="33251"/>
                    <a:pt x="666750" y="170011"/>
                    <a:pt x="666750" y="333727"/>
                  </a:cubicBezTo>
                  <a:lnTo>
                    <a:pt x="666750" y="559612"/>
                  </a:lnTo>
                  <a:lnTo>
                    <a:pt x="0" y="559612"/>
                  </a:lnTo>
                  <a:lnTo>
                    <a:pt x="0" y="333727"/>
                  </a:lnTo>
                  <a:cubicBezTo>
                    <a:pt x="0" y="193862"/>
                    <a:pt x="82143" y="73637"/>
                    <a:pt x="199710" y="20878"/>
                  </a:cubicBezTo>
                  <a:lnTo>
                    <a:pt x="169773" y="113890"/>
                  </a:lnTo>
                  <a:cubicBezTo>
                    <a:pt x="164982" y="128778"/>
                    <a:pt x="179231" y="142703"/>
                    <a:pt x="193748" y="137331"/>
                  </a:cubicBezTo>
                  <a:lnTo>
                    <a:pt x="264966" y="110966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ounded Rectangle 26"/>
            <p:cNvSpPr/>
            <p:nvPr/>
          </p:nvSpPr>
          <p:spPr>
            <a:xfrm>
              <a:off x="3308232" y="4444384"/>
              <a:ext cx="239468" cy="200510"/>
            </a:xfrm>
            <a:custGeom>
              <a:avLst/>
              <a:gdLst/>
              <a:ahLst/>
              <a:cxnLst/>
              <a:rect l="0" t="0" r="0" b="0"/>
              <a:pathLst>
                <a:path w="239468" h="200510">
                  <a:moveTo>
                    <a:pt x="239468" y="44253"/>
                  </a:moveTo>
                  <a:lnTo>
                    <a:pt x="197281" y="0"/>
                  </a:lnTo>
                  <a:lnTo>
                    <a:pt x="197281" y="43481"/>
                  </a:lnTo>
                  <a:lnTo>
                    <a:pt x="99993" y="155219"/>
                  </a:lnTo>
                  <a:lnTo>
                    <a:pt x="197205" y="196234"/>
                  </a:lnTo>
                  <a:cubicBezTo>
                    <a:pt x="207340" y="200510"/>
                    <a:pt x="218817" y="194957"/>
                    <a:pt x="221427" y="184156"/>
                  </a:cubicBezTo>
                  <a:cubicBezTo>
                    <a:pt x="225047" y="169125"/>
                    <a:pt x="229685" y="147189"/>
                    <a:pt x="232505" y="123729"/>
                  </a:cubicBezTo>
                  <a:cubicBezTo>
                    <a:pt x="237648" y="80952"/>
                    <a:pt x="239468" y="44253"/>
                    <a:pt x="239468" y="44253"/>
                  </a:cubicBezTo>
                  <a:moveTo>
                    <a:pt x="28765" y="181575"/>
                  </a:moveTo>
                  <a:lnTo>
                    <a:pt x="99993" y="155219"/>
                  </a:lnTo>
                  <a:lnTo>
                    <a:pt x="64741" y="83153"/>
                  </a:lnTo>
                  <a:lnTo>
                    <a:pt x="64741" y="25212"/>
                  </a:lnTo>
                  <a:cubicBezTo>
                    <a:pt x="64741" y="25212"/>
                    <a:pt x="37090" y="64065"/>
                    <a:pt x="34728" y="65122"/>
                  </a:cubicBezTo>
                  <a:lnTo>
                    <a:pt x="4791" y="158143"/>
                  </a:lnTo>
                  <a:cubicBezTo>
                    <a:pt x="0" y="173021"/>
                    <a:pt x="14249" y="186947"/>
                    <a:pt x="28765" y="181575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99987" y="4629666"/>
            <a:ext cx="436810" cy="614869"/>
            <a:chOff x="3219261" y="3984575"/>
            <a:chExt cx="436810" cy="614869"/>
          </a:xfrm>
        </p:grpSpPr>
        <p:sp>
          <p:nvSpPr>
            <p:cNvPr id="25" name="Rounded Rectangle 32"/>
            <p:cNvSpPr/>
            <p:nvPr/>
          </p:nvSpPr>
          <p:spPr>
            <a:xfrm>
              <a:off x="3372966" y="4402373"/>
              <a:ext cx="132692" cy="197071"/>
            </a:xfrm>
            <a:custGeom>
              <a:avLst/>
              <a:gdLst/>
              <a:ahLst/>
              <a:cxnLst/>
              <a:rect l="0" t="0" r="0" b="0"/>
              <a:pathLst>
                <a:path w="132692" h="197071">
                  <a:moveTo>
                    <a:pt x="0" y="11678"/>
                  </a:moveTo>
                  <a:cubicBezTo>
                    <a:pt x="19464" y="17582"/>
                    <a:pt x="45117" y="19490"/>
                    <a:pt x="64850" y="18127"/>
                  </a:cubicBezTo>
                  <a:cubicBezTo>
                    <a:pt x="84583" y="16764"/>
                    <a:pt x="118604" y="7288"/>
                    <a:pt x="132692" y="0"/>
                  </a:cubicBezTo>
                  <a:cubicBezTo>
                    <a:pt x="132692" y="0"/>
                    <a:pt x="132659" y="67278"/>
                    <a:pt x="132659" y="85292"/>
                  </a:cubicBezTo>
                  <a:lnTo>
                    <a:pt x="35151" y="197071"/>
                  </a:lnTo>
                  <a:lnTo>
                    <a:pt x="0" y="125130"/>
                  </a:lnTo>
                  <a:lnTo>
                    <a:pt x="0" y="11678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Rounded Rectangle 33"/>
            <p:cNvSpPr/>
            <p:nvPr/>
          </p:nvSpPr>
          <p:spPr>
            <a:xfrm>
              <a:off x="3219261" y="3984575"/>
              <a:ext cx="436810" cy="436264"/>
            </a:xfrm>
            <a:custGeom>
              <a:avLst/>
              <a:gdLst/>
              <a:ahLst/>
              <a:cxnLst/>
              <a:rect l="0" t="0" r="0" b="0"/>
              <a:pathLst>
                <a:path w="436810" h="436264">
                  <a:moveTo>
                    <a:pt x="404550" y="190436"/>
                  </a:moveTo>
                  <a:cubicBezTo>
                    <a:pt x="423037" y="194977"/>
                    <a:pt x="436810" y="211915"/>
                    <a:pt x="436810" y="232258"/>
                  </a:cubicBezTo>
                  <a:cubicBezTo>
                    <a:pt x="436810" y="254211"/>
                    <a:pt x="420726" y="272378"/>
                    <a:pt x="399929" y="274933"/>
                  </a:cubicBezTo>
                  <a:cubicBezTo>
                    <a:pt x="380332" y="366906"/>
                    <a:pt x="300003" y="436264"/>
                    <a:pt x="204515" y="436264"/>
                  </a:cubicBezTo>
                  <a:cubicBezTo>
                    <a:pt x="109026" y="436264"/>
                    <a:pt x="28698" y="366811"/>
                    <a:pt x="9102" y="274933"/>
                  </a:cubicBezTo>
                  <a:cubicBezTo>
                    <a:pt x="0" y="232258"/>
                    <a:pt x="2516" y="215763"/>
                    <a:pt x="2516" y="193167"/>
                  </a:cubicBezTo>
                  <a:cubicBezTo>
                    <a:pt x="2516" y="112572"/>
                    <a:pt x="2516" y="117949"/>
                    <a:pt x="2516" y="88435"/>
                  </a:cubicBezTo>
                  <a:cubicBezTo>
                    <a:pt x="2516" y="88435"/>
                    <a:pt x="122941" y="112572"/>
                    <a:pt x="201679" y="89119"/>
                  </a:cubicBezTo>
                  <a:cubicBezTo>
                    <a:pt x="280418" y="65667"/>
                    <a:pt x="331367" y="0"/>
                    <a:pt x="331367" y="0"/>
                  </a:cubicBezTo>
                  <a:cubicBezTo>
                    <a:pt x="331367" y="0"/>
                    <a:pt x="326736" y="121953"/>
                    <a:pt x="386948" y="192310"/>
                  </a:cubicBezTo>
                  <a:cubicBezTo>
                    <a:pt x="390085" y="190499"/>
                    <a:pt x="383100" y="186064"/>
                    <a:pt x="404477" y="190499"/>
                  </a:cubicBezTo>
                  <a:lnTo>
                    <a:pt x="404550" y="190436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Rounded Rectangle 34"/>
            <p:cNvSpPr/>
            <p:nvPr/>
          </p:nvSpPr>
          <p:spPr>
            <a:xfrm>
              <a:off x="3265726" y="4106095"/>
              <a:ext cx="221250" cy="240838"/>
            </a:xfrm>
            <a:custGeom>
              <a:avLst/>
              <a:gdLst/>
              <a:ahLst/>
              <a:cxnLst/>
              <a:rect l="0" t="0" r="0" b="0"/>
              <a:pathLst>
                <a:path w="221250" h="240838">
                  <a:moveTo>
                    <a:pt x="170763" y="195074"/>
                  </a:moveTo>
                  <a:cubicBezTo>
                    <a:pt x="155830" y="240838"/>
                    <a:pt x="83518" y="240619"/>
                    <a:pt x="68656" y="195074"/>
                  </a:cubicBezTo>
                  <a:close/>
                  <a:moveTo>
                    <a:pt x="168594" y="71259"/>
                  </a:moveTo>
                  <a:cubicBezTo>
                    <a:pt x="168594" y="81621"/>
                    <a:pt x="176885" y="90021"/>
                    <a:pt x="187114" y="90021"/>
                  </a:cubicBezTo>
                  <a:cubicBezTo>
                    <a:pt x="197342" y="90021"/>
                    <a:pt x="205634" y="81621"/>
                    <a:pt x="205634" y="71259"/>
                  </a:cubicBezTo>
                  <a:cubicBezTo>
                    <a:pt x="205634" y="60897"/>
                    <a:pt x="197342" y="52497"/>
                    <a:pt x="187114" y="52497"/>
                  </a:cubicBezTo>
                  <a:cubicBezTo>
                    <a:pt x="176885" y="52497"/>
                    <a:pt x="168594" y="60897"/>
                    <a:pt x="168594" y="71259"/>
                  </a:cubicBezTo>
                  <a:close/>
                  <a:moveTo>
                    <a:pt x="18315" y="71259"/>
                  </a:moveTo>
                  <a:cubicBezTo>
                    <a:pt x="18315" y="81621"/>
                    <a:pt x="26606" y="90021"/>
                    <a:pt x="36835" y="90021"/>
                  </a:cubicBezTo>
                  <a:cubicBezTo>
                    <a:pt x="47063" y="90021"/>
                    <a:pt x="55355" y="81621"/>
                    <a:pt x="55355" y="71259"/>
                  </a:cubicBezTo>
                  <a:cubicBezTo>
                    <a:pt x="55355" y="60897"/>
                    <a:pt x="47063" y="52497"/>
                    <a:pt x="36835" y="52497"/>
                  </a:cubicBezTo>
                  <a:cubicBezTo>
                    <a:pt x="26606" y="52497"/>
                    <a:pt x="18315" y="60897"/>
                    <a:pt x="18315" y="71259"/>
                  </a:cubicBezTo>
                  <a:close/>
                  <a:moveTo>
                    <a:pt x="177858" y="71254"/>
                  </a:moveTo>
                  <a:cubicBezTo>
                    <a:pt x="177858" y="66073"/>
                    <a:pt x="182005" y="61873"/>
                    <a:pt x="187119" y="61873"/>
                  </a:cubicBezTo>
                  <a:cubicBezTo>
                    <a:pt x="192233" y="61873"/>
                    <a:pt x="196379" y="66073"/>
                    <a:pt x="196379" y="71254"/>
                  </a:cubicBezTo>
                  <a:cubicBezTo>
                    <a:pt x="196379" y="76435"/>
                    <a:pt x="192233" y="80636"/>
                    <a:pt x="187119" y="80636"/>
                  </a:cubicBezTo>
                  <a:cubicBezTo>
                    <a:pt x="182005" y="80636"/>
                    <a:pt x="177858" y="76435"/>
                    <a:pt x="177858" y="71254"/>
                  </a:cubicBezTo>
                  <a:close/>
                  <a:moveTo>
                    <a:pt x="27579" y="71254"/>
                  </a:moveTo>
                  <a:cubicBezTo>
                    <a:pt x="27579" y="66073"/>
                    <a:pt x="31725" y="61873"/>
                    <a:pt x="36839" y="61873"/>
                  </a:cubicBezTo>
                  <a:cubicBezTo>
                    <a:pt x="41953" y="61873"/>
                    <a:pt x="46100" y="66073"/>
                    <a:pt x="46100" y="71254"/>
                  </a:cubicBezTo>
                  <a:cubicBezTo>
                    <a:pt x="46100" y="76435"/>
                    <a:pt x="41953" y="80636"/>
                    <a:pt x="36839" y="80636"/>
                  </a:cubicBezTo>
                  <a:cubicBezTo>
                    <a:pt x="31725" y="80636"/>
                    <a:pt x="27579" y="76435"/>
                    <a:pt x="27579" y="71254"/>
                  </a:cubicBezTo>
                  <a:close/>
                  <a:moveTo>
                    <a:pt x="170594" y="5677"/>
                  </a:moveTo>
                  <a:cubicBezTo>
                    <a:pt x="170594" y="5677"/>
                    <a:pt x="202207" y="0"/>
                    <a:pt x="221250" y="24034"/>
                  </a:cubicBezTo>
                  <a:moveTo>
                    <a:pt x="50655" y="5680"/>
                  </a:moveTo>
                  <a:cubicBezTo>
                    <a:pt x="50655" y="5680"/>
                    <a:pt x="19042" y="2"/>
                    <a:pt x="0" y="24037"/>
                  </a:cubicBez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201748" y="2030593"/>
            <a:ext cx="3664898" cy="5170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latin typeface="DFLiSong-Md" panose="02020509000000000000" pitchFamily="49" charset="-120"/>
                <a:ea typeface="DFLiSong-Md" panose="02020509000000000000" pitchFamily="49" charset="-120"/>
              </a:rPr>
              <a:t>普遍的教導！</a:t>
            </a:r>
            <a:endParaRPr lang="en-US" altLang="zh-TW" sz="2800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67765" y="3022952"/>
            <a:ext cx="4149741" cy="98725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latin typeface="DFLiSong-Md" panose="02020509000000000000" pitchFamily="49" charset="-120"/>
                <a:ea typeface="DFLiSong-Md" panose="02020509000000000000" pitchFamily="49" charset="-120"/>
              </a:rPr>
              <a:t>有時覺得神的愛很感人，有時却感受不到</a:t>
            </a:r>
            <a:endParaRPr lang="en-US" sz="2800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85773" y="4457693"/>
            <a:ext cx="3231654" cy="51706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latin typeface="DFLiSong-Md" panose="02020509000000000000" pitchFamily="49" charset="-120"/>
                <a:ea typeface="DFLiSong-Md" panose="02020509000000000000" pitchFamily="49" charset="-120"/>
              </a:rPr>
              <a:t>是我犯罪的緣故嗎？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88199" y="5749197"/>
            <a:ext cx="4308872" cy="4701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latin typeface="DFLiSong-Md" panose="02020509000000000000" pitchFamily="49" charset="-120"/>
                <a:ea typeface="DFLiSong-Md" panose="02020509000000000000" pitchFamily="49" charset="-120"/>
              </a:rPr>
              <a:t>祂愛不愛我都不影響生活。</a:t>
            </a:r>
          </a:p>
        </p:txBody>
      </p:sp>
    </p:spTree>
    <p:extLst>
      <p:ext uri="{BB962C8B-B14F-4D97-AF65-F5344CB8AC3E}">
        <p14:creationId xmlns:p14="http://schemas.microsoft.com/office/powerpoint/2010/main" val="25701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215"/>
            <a:ext cx="12258392" cy="68622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18EE46-AB63-506D-D612-6593855C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DFPLiKingHei-XB" panose="020B0800000000000000" pitchFamily="34" charset="-120"/>
                <a:ea typeface="DFPLiKingHei-XB" panose="020B0800000000000000" pitchFamily="34" charset="-120"/>
              </a:rPr>
              <a:t>人常不信神的愛</a:t>
            </a:r>
            <a:endParaRPr lang="en-US" dirty="0">
              <a:latin typeface="DFPLiKingHei-XB" panose="020B0800000000000000" pitchFamily="34" charset="-120"/>
              <a:ea typeface="DFPLiKingHei-XB" panose="020B08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C88BF-2ADA-DB52-6662-2DBF0E885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282" y="2110257"/>
            <a:ext cx="10858666" cy="897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000" dirty="0">
                <a:latin typeface="DFLiSong-Md" panose="02020509000000000000" pitchFamily="49" charset="-120"/>
                <a:ea typeface="DFLiSong-Md" panose="02020509000000000000" pitchFamily="49" charset="-120"/>
              </a:rPr>
              <a:t>聖經記載很多人經歷了神以後，還是不信神愛他，如以色列人：</a:t>
            </a:r>
            <a:endParaRPr lang="en-US" altLang="zh-TW" sz="3000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 descr="你是否常活在不信的罪中而不自知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3" y="3426891"/>
            <a:ext cx="4852089" cy="2700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3C0229-6BC4-230E-7CDB-D5ED5A5DA3AF}"/>
              </a:ext>
            </a:extLst>
          </p:cNvPr>
          <p:cNvSpPr txBox="1">
            <a:spLocks/>
          </p:cNvSpPr>
          <p:nvPr/>
        </p:nvSpPr>
        <p:spPr>
          <a:xfrm>
            <a:off x="486837" y="2790039"/>
            <a:ext cx="6677190" cy="2664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zh-TW" altLang="en-US" sz="3000" dirty="0">
                <a:latin typeface="DFLiSong-Md" panose="02020509000000000000" pitchFamily="49" charset="-120"/>
                <a:ea typeface="DFLiSong-Md" panose="02020509000000000000" pitchFamily="49" charset="-120"/>
              </a:rPr>
              <a:t>在帳篷內發怨言說：「耶和華因為恨我們，所以將我們從</a:t>
            </a:r>
            <a:r>
              <a:rPr lang="zh-TW" altLang="en-US" sz="3000" u="sng" dirty="0">
                <a:latin typeface="DFLiSong-Md" panose="02020509000000000000" pitchFamily="49" charset="-120"/>
                <a:ea typeface="DFLiSong-Md" panose="02020509000000000000" pitchFamily="49" charset="-120"/>
              </a:rPr>
              <a:t>埃及</a:t>
            </a:r>
            <a:r>
              <a:rPr lang="zh-TW" altLang="en-US" sz="3000" dirty="0">
                <a:latin typeface="DFLiSong-Md" panose="02020509000000000000" pitchFamily="49" charset="-120"/>
                <a:ea typeface="DFLiSong-Md" panose="02020509000000000000" pitchFamily="49" charset="-120"/>
              </a:rPr>
              <a:t>地領出來，要交在</a:t>
            </a:r>
            <a:r>
              <a:rPr lang="zh-TW" altLang="en-US" sz="3000" u="sng" dirty="0">
                <a:latin typeface="DFLiSong-Md" panose="02020509000000000000" pitchFamily="49" charset="-120"/>
                <a:ea typeface="DFLiSong-Md" panose="02020509000000000000" pitchFamily="49" charset="-120"/>
              </a:rPr>
              <a:t>亞摩利</a:t>
            </a:r>
            <a:r>
              <a:rPr lang="zh-TW" altLang="en-US" sz="3000" dirty="0">
                <a:latin typeface="DFLiSong-Md" panose="02020509000000000000" pitchFamily="49" charset="-120"/>
                <a:ea typeface="DFLiSong-Md" panose="02020509000000000000" pitchFamily="49" charset="-120"/>
              </a:rPr>
              <a:t>人手中，除滅我們。」（申一：</a:t>
            </a:r>
            <a:r>
              <a:rPr lang="en-US" altLang="zh-TW" sz="3000" dirty="0">
                <a:latin typeface="DFLiSong-Md" panose="02020509000000000000" pitchFamily="49" charset="-120"/>
                <a:ea typeface="DFLiSong-Md" panose="02020509000000000000" pitchFamily="49" charset="-120"/>
              </a:rPr>
              <a:t>27</a:t>
            </a:r>
            <a:r>
              <a:rPr lang="zh-TW" altLang="en-US" sz="3000" dirty="0">
                <a:latin typeface="DFLiSong-Md" panose="02020509000000000000" pitchFamily="49" charset="-120"/>
                <a:ea typeface="DFLiSong-Md" panose="02020509000000000000" pitchFamily="49" charset="-120"/>
              </a:rPr>
              <a:t>）</a:t>
            </a:r>
            <a:endParaRPr lang="en-US" altLang="zh-TW" sz="3000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2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E6776-0455-C5FF-8A65-A9A17E346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35C8A2-D996-D57E-EA66-EE07E760C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7" y="-72099"/>
            <a:ext cx="12258392" cy="69300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AD03A1-9F16-FEE5-125A-D4270D5A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DFPLiKingHei-XB" panose="020B0800000000000000" pitchFamily="34" charset="-120"/>
                <a:ea typeface="DFPLiKingHei-XB" panose="020B0800000000000000" pitchFamily="34" charset="-120"/>
              </a:rPr>
              <a:t>為何相信並享受神的愛如此重要？</a:t>
            </a:r>
            <a:endParaRPr lang="en-US" dirty="0">
              <a:latin typeface="DFPLiKingHei-XB" panose="020B0800000000000000" pitchFamily="34" charset="-120"/>
              <a:ea typeface="DFPLiKingHei-XB" panose="020B08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629BC-D65C-A6BB-F7D0-8A8136FD6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964" y="1937442"/>
            <a:ext cx="10515600" cy="4351338"/>
          </a:xfrm>
        </p:spPr>
        <p:txBody>
          <a:bodyPr/>
          <a:lstStyle/>
          <a:p>
            <a:r>
              <a:rPr lang="zh-TW" altLang="en-US" sz="3600" dirty="0">
                <a:latin typeface="DFLiSong-Md" panose="02020509000000000000" pitchFamily="49" charset="-120"/>
                <a:ea typeface="DFLiSong-Md" panose="02020509000000000000" pitchFamily="49" charset="-120"/>
              </a:rPr>
              <a:t>這是聖經的教導</a:t>
            </a:r>
          </a:p>
          <a:p>
            <a:endParaRPr lang="en-US" dirty="0"/>
          </a:p>
        </p:txBody>
      </p:sp>
      <p:pic>
        <p:nvPicPr>
          <p:cNvPr id="5" name="Picture 4" descr="書介】正確教導上帝在聖經中啟示- 台灣教會公報新聞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64" y="1937442"/>
            <a:ext cx="6864695" cy="458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98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7" y="-72099"/>
            <a:ext cx="12258392" cy="69300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4D1DD9-CD3D-4298-171D-A2BE4BE6C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94" y="329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DFLiKingHei-XB" panose="020B0809000000000000" pitchFamily="49" charset="-120"/>
                <a:ea typeface="DFLiKingHei-XB" panose="020B0809000000000000" pitchFamily="49" charset="-120"/>
              </a:rPr>
              <a:t>為何相信並享受神的愛如此重要？？</a:t>
            </a:r>
            <a:endParaRPr lang="en-US" dirty="0">
              <a:latin typeface="DFLiKingHei-XB" panose="020B0809000000000000" pitchFamily="49" charset="-120"/>
              <a:ea typeface="DFLiKingHei-XB" panose="020B0809000000000000" pitchFamily="49" charset="-120"/>
            </a:endParaRPr>
          </a:p>
        </p:txBody>
      </p:sp>
      <p:sp>
        <p:nvSpPr>
          <p:cNvPr id="6" name="Shape 1"/>
          <p:cNvSpPr/>
          <p:nvPr/>
        </p:nvSpPr>
        <p:spPr>
          <a:xfrm>
            <a:off x="105866" y="1251127"/>
            <a:ext cx="4009164" cy="2747822"/>
          </a:xfrm>
          <a:prstGeom prst="roundRect">
            <a:avLst>
              <a:gd name="adj" fmla="val 4096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DABADD"/>
            </a:solidFill>
            <a:prstDash val="solid"/>
          </a:ln>
        </p:spPr>
      </p:sp>
      <p:sp>
        <p:nvSpPr>
          <p:cNvPr id="7" name="Shape 1"/>
          <p:cNvSpPr/>
          <p:nvPr/>
        </p:nvSpPr>
        <p:spPr>
          <a:xfrm>
            <a:off x="4268107" y="1251127"/>
            <a:ext cx="3834532" cy="2767534"/>
          </a:xfrm>
          <a:prstGeom prst="roundRect">
            <a:avLst>
              <a:gd name="adj" fmla="val 4096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DABADD"/>
            </a:solidFill>
            <a:prstDash val="solid"/>
          </a:ln>
        </p:spPr>
      </p:sp>
      <p:sp>
        <p:nvSpPr>
          <p:cNvPr id="8" name="Shape 1"/>
          <p:cNvSpPr/>
          <p:nvPr/>
        </p:nvSpPr>
        <p:spPr>
          <a:xfrm>
            <a:off x="8274058" y="1254795"/>
            <a:ext cx="3770282" cy="2771558"/>
          </a:xfrm>
          <a:prstGeom prst="roundRect">
            <a:avLst>
              <a:gd name="adj" fmla="val 4096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DABADD"/>
            </a:solidFill>
            <a:prstDash val="solid"/>
          </a:ln>
        </p:spPr>
      </p:sp>
      <p:sp>
        <p:nvSpPr>
          <p:cNvPr id="9" name="Rectangle 8"/>
          <p:cNvSpPr/>
          <p:nvPr/>
        </p:nvSpPr>
        <p:spPr>
          <a:xfrm>
            <a:off x="211235" y="1178488"/>
            <a:ext cx="382109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dirty="0">
                <a:latin typeface="DFLiSong-Md" panose="02020509000000000000" pitchFamily="49" charset="-120"/>
                <a:ea typeface="DFLiSong-Md" panose="02020509000000000000" pitchFamily="49" charset="-120"/>
              </a:rPr>
              <a:t>神愛世人，甚至將他的獨生子賜給他們，叫一切信他的不致滅亡，反得永生。</a:t>
            </a:r>
            <a:endParaRPr lang="en-US" altLang="zh-TW" sz="2600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r>
              <a:rPr lang="en-US" altLang="zh-TW" sz="2600" dirty="0">
                <a:latin typeface="DFLiSong-Md" panose="02020509000000000000" pitchFamily="49" charset="-120"/>
                <a:ea typeface="DFLiSong-Md" panose="02020509000000000000" pitchFamily="49" charset="-120"/>
              </a:rPr>
              <a:t>          </a:t>
            </a:r>
          </a:p>
          <a:p>
            <a:endParaRPr lang="en-US" altLang="zh-TW" sz="2600" i="1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r>
              <a:rPr lang="en-US" altLang="zh-TW" sz="2600" i="1" dirty="0">
                <a:latin typeface="DFLiSong-Md" panose="02020509000000000000" pitchFamily="49" charset="-120"/>
                <a:ea typeface="DFLiSong-Md" panose="02020509000000000000" pitchFamily="49" charset="-120"/>
              </a:rPr>
              <a:t>         </a:t>
            </a:r>
          </a:p>
          <a:p>
            <a:r>
              <a:rPr lang="en-US" altLang="zh-TW" sz="2600" i="1" dirty="0">
                <a:latin typeface="DFLiSong-Md" panose="02020509000000000000" pitchFamily="49" charset="-120"/>
                <a:ea typeface="DFLiSong-Md" panose="02020509000000000000" pitchFamily="49" charset="-120"/>
              </a:rPr>
              <a:t>             </a:t>
            </a:r>
            <a:r>
              <a:rPr lang="zh-TW" altLang="en-US" sz="2600" i="1" dirty="0">
                <a:latin typeface="DFLiSong-Md" panose="02020509000000000000" pitchFamily="49" charset="-120"/>
                <a:ea typeface="DFLiSong-Md" panose="02020509000000000000" pitchFamily="49" charset="-120"/>
              </a:rPr>
              <a:t>（約</a:t>
            </a:r>
            <a:r>
              <a:rPr lang="en-US" altLang="zh-TW" sz="2600" i="1" dirty="0">
                <a:latin typeface="DFLiSong-Md" panose="02020509000000000000" pitchFamily="49" charset="-120"/>
                <a:ea typeface="DFLiSong-Md" panose="02020509000000000000" pitchFamily="49" charset="-120"/>
              </a:rPr>
              <a:t>3:16</a:t>
            </a:r>
            <a:r>
              <a:rPr lang="zh-TW" altLang="en-US" sz="2600" i="1" dirty="0">
                <a:latin typeface="DFLiSong-Md" panose="02020509000000000000" pitchFamily="49" charset="-120"/>
                <a:ea typeface="DFLiSong-Md" panose="02020509000000000000" pitchFamily="49" charset="-120"/>
              </a:rPr>
              <a:t>）</a:t>
            </a:r>
            <a:endParaRPr lang="en-US" altLang="zh-TW" sz="2600" i="1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2" y="1038713"/>
            <a:ext cx="287179" cy="2871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86449" y="1215871"/>
            <a:ext cx="394025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dirty="0">
                <a:latin typeface="DFLiSong-Md" panose="02020509000000000000" pitchFamily="49" charset="-120"/>
                <a:ea typeface="DFLiSong-Md" panose="02020509000000000000" pitchFamily="49" charset="-120"/>
              </a:rPr>
              <a:t>為義人死是少有的，為仁人死或者有敢做的；唯有基督在我們還做罪人的時候為我們死，神的愛就在此向我們顯明了。</a:t>
            </a:r>
            <a:endParaRPr lang="en-US" altLang="zh-TW" sz="2600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r>
              <a:rPr lang="en-US" altLang="zh-TW" sz="2600" dirty="0">
                <a:latin typeface="DFLiSong-Md" panose="02020509000000000000" pitchFamily="49" charset="-120"/>
                <a:ea typeface="DFLiSong-Md" panose="02020509000000000000" pitchFamily="49" charset="-120"/>
              </a:rPr>
              <a:t>            </a:t>
            </a:r>
          </a:p>
          <a:p>
            <a:r>
              <a:rPr lang="zh-TW" altLang="en-US" sz="2600" i="1" dirty="0">
                <a:latin typeface="DFLiSong-Md" panose="02020509000000000000" pitchFamily="49" charset="-120"/>
                <a:ea typeface="DFLiSong-Md" panose="02020509000000000000" pitchFamily="49" charset="-120"/>
              </a:rPr>
              <a:t>            （羅</a:t>
            </a:r>
            <a:r>
              <a:rPr lang="en-US" altLang="zh-TW" sz="2600" i="1" dirty="0">
                <a:latin typeface="DFLiSong-Md" panose="02020509000000000000" pitchFamily="49" charset="-120"/>
                <a:ea typeface="DFLiSong-Md" panose="02020509000000000000" pitchFamily="49" charset="-120"/>
              </a:rPr>
              <a:t>5:7-8</a:t>
            </a:r>
            <a:r>
              <a:rPr lang="zh-TW" altLang="en-US" sz="2600" i="1" dirty="0">
                <a:latin typeface="DFLiSong-Md" panose="02020509000000000000" pitchFamily="49" charset="-120"/>
                <a:ea typeface="DFLiSong-Md" panose="02020509000000000000" pitchFamily="49" charset="-120"/>
              </a:rPr>
              <a:t>）</a:t>
            </a:r>
            <a:endParaRPr lang="en-US" sz="2600" i="1" dirty="0"/>
          </a:p>
        </p:txBody>
      </p:sp>
      <p:sp>
        <p:nvSpPr>
          <p:cNvPr id="11" name="Rectangle 10"/>
          <p:cNvSpPr/>
          <p:nvPr/>
        </p:nvSpPr>
        <p:spPr>
          <a:xfrm>
            <a:off x="8330724" y="1188344"/>
            <a:ext cx="365695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dirty="0">
                <a:latin typeface="DFLiSong-Md" panose="02020509000000000000" pitchFamily="49" charset="-120"/>
                <a:ea typeface="DFLiSong-Md" panose="02020509000000000000" pitchFamily="49" charset="-120"/>
              </a:rPr>
              <a:t>說：「我以永遠的愛愛你，因此我以慈愛吸引你。」</a:t>
            </a:r>
            <a:endParaRPr lang="en-US" altLang="zh-TW" sz="2600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endParaRPr lang="en-US" altLang="zh-TW" sz="2600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endParaRPr lang="en-US" altLang="zh-TW" sz="2600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r>
              <a:rPr lang="zh-TW" altLang="en-US" sz="2600" dirty="0">
                <a:latin typeface="DFLiSong-Md" panose="02020509000000000000" pitchFamily="49" charset="-120"/>
                <a:ea typeface="DFLiSong-Md" panose="02020509000000000000" pitchFamily="49" charset="-120"/>
              </a:rPr>
              <a:t>            </a:t>
            </a:r>
            <a:endParaRPr lang="en-US" altLang="zh-TW" sz="2600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r>
              <a:rPr lang="en-US" altLang="zh-TW" sz="2600" i="1" dirty="0">
                <a:latin typeface="DFLiSong-Md" panose="02020509000000000000" pitchFamily="49" charset="-120"/>
                <a:ea typeface="DFLiSong-Md" panose="02020509000000000000" pitchFamily="49" charset="-120"/>
              </a:rPr>
              <a:t>            </a:t>
            </a:r>
            <a:r>
              <a:rPr lang="zh-TW" altLang="en-US" sz="2600" i="1" dirty="0">
                <a:latin typeface="DFLiSong-Md" panose="02020509000000000000" pitchFamily="49" charset="-120"/>
                <a:ea typeface="DFLiSong-Md" panose="02020509000000000000" pitchFamily="49" charset="-120"/>
              </a:rPr>
              <a:t>（耶</a:t>
            </a:r>
            <a:r>
              <a:rPr lang="en-US" altLang="zh-TW" sz="2600" i="1" dirty="0">
                <a:latin typeface="DFLiSong-Md" panose="02020509000000000000" pitchFamily="49" charset="-120"/>
                <a:ea typeface="DFLiSong-Md" panose="02020509000000000000" pitchFamily="49" charset="-120"/>
              </a:rPr>
              <a:t>31:3</a:t>
            </a:r>
            <a:r>
              <a:rPr lang="zh-TW" altLang="en-US" sz="2600" i="1" dirty="0">
                <a:latin typeface="DFLiSong-Md" panose="02020509000000000000" pitchFamily="49" charset="-120"/>
                <a:ea typeface="DFLiSong-Md" panose="02020509000000000000" pitchFamily="49" charset="-120"/>
              </a:rPr>
              <a:t>）</a:t>
            </a:r>
            <a:endParaRPr lang="en-US" altLang="zh-TW" sz="2600" i="1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</p:txBody>
      </p:sp>
      <p:sp>
        <p:nvSpPr>
          <p:cNvPr id="12" name="Shape 1"/>
          <p:cNvSpPr/>
          <p:nvPr/>
        </p:nvSpPr>
        <p:spPr>
          <a:xfrm>
            <a:off x="1565617" y="4163753"/>
            <a:ext cx="3995405" cy="2552997"/>
          </a:xfrm>
          <a:prstGeom prst="roundRect">
            <a:avLst>
              <a:gd name="adj" fmla="val 4096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DABADD"/>
            </a:solidFill>
            <a:prstDash val="solid"/>
          </a:ln>
        </p:spPr>
      </p:sp>
      <p:sp>
        <p:nvSpPr>
          <p:cNvPr id="13" name="Shape 1"/>
          <p:cNvSpPr/>
          <p:nvPr/>
        </p:nvSpPr>
        <p:spPr>
          <a:xfrm>
            <a:off x="5929957" y="4172122"/>
            <a:ext cx="3983525" cy="2552996"/>
          </a:xfrm>
          <a:prstGeom prst="roundRect">
            <a:avLst>
              <a:gd name="adj" fmla="val 4096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DABADD"/>
            </a:solidFill>
            <a:prstDash val="solid"/>
          </a:ln>
        </p:spPr>
      </p:sp>
      <p:sp>
        <p:nvSpPr>
          <p:cNvPr id="14" name="Rectangle 13"/>
          <p:cNvSpPr/>
          <p:nvPr/>
        </p:nvSpPr>
        <p:spPr>
          <a:xfrm>
            <a:off x="1683343" y="4202125"/>
            <a:ext cx="387767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dirty="0">
                <a:latin typeface="DFLiSong-Md" panose="02020509000000000000" pitchFamily="49" charset="-120"/>
                <a:ea typeface="DFLiSong-Md" panose="02020509000000000000" pitchFamily="49" charset="-120"/>
              </a:rPr>
              <a:t>你看父賜給我們是何等的慈愛，使我們得稱為神的兒女，我們也真是他的兒女！</a:t>
            </a:r>
            <a:endParaRPr lang="en-US" altLang="zh-TW" sz="2600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endParaRPr lang="en-US" altLang="zh-TW" sz="2600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r>
              <a:rPr lang="en-US" altLang="zh-TW" sz="2600" dirty="0">
                <a:latin typeface="DFLiSong-Md" panose="02020509000000000000" pitchFamily="49" charset="-120"/>
                <a:ea typeface="DFLiSong-Md" panose="02020509000000000000" pitchFamily="49" charset="-120"/>
              </a:rPr>
              <a:t>            </a:t>
            </a:r>
            <a:r>
              <a:rPr lang="zh-TW" altLang="en-US" sz="2600" i="1" dirty="0">
                <a:latin typeface="DFLiSong-Md" panose="02020509000000000000" pitchFamily="49" charset="-120"/>
                <a:ea typeface="DFLiSong-Md" panose="02020509000000000000" pitchFamily="49" charset="-120"/>
              </a:rPr>
              <a:t>（約一</a:t>
            </a:r>
            <a:r>
              <a:rPr lang="en-US" altLang="zh-TW" sz="2600" i="1" dirty="0">
                <a:latin typeface="DFLiSong-Md" panose="02020509000000000000" pitchFamily="49" charset="-120"/>
                <a:ea typeface="DFLiSong-Md" panose="02020509000000000000" pitchFamily="49" charset="-120"/>
              </a:rPr>
              <a:t>3:1</a:t>
            </a:r>
            <a:r>
              <a:rPr lang="zh-TW" altLang="en-US" sz="2600" i="1" dirty="0">
                <a:latin typeface="DFLiSong-Md" panose="02020509000000000000" pitchFamily="49" charset="-120"/>
                <a:ea typeface="DFLiSong-Md" panose="02020509000000000000" pitchFamily="49" charset="-120"/>
              </a:rPr>
              <a:t>）</a:t>
            </a:r>
            <a:endParaRPr lang="en-US" altLang="zh-TW" sz="2600" i="1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7089" y="4176548"/>
            <a:ext cx="387639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dirty="0">
                <a:latin typeface="DFLiSong-Md" panose="02020509000000000000" pitchFamily="49" charset="-120"/>
                <a:ea typeface="DFLiSong-Md" panose="02020509000000000000" pitchFamily="49" charset="-120"/>
              </a:rPr>
              <a:t>神既不愛惜自己的兒子，為我們眾人捨了，豈不也把萬物和他一同白白地賜給我們嗎？</a:t>
            </a:r>
            <a:endParaRPr lang="en-US" altLang="zh-TW" sz="2600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endParaRPr lang="en-US" altLang="zh-TW" sz="2600" i="1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r>
              <a:rPr lang="en-US" altLang="zh-TW" sz="2600" i="1" dirty="0">
                <a:latin typeface="DFLiSong-Md" panose="02020509000000000000" pitchFamily="49" charset="-120"/>
                <a:ea typeface="DFLiSong-Md" panose="02020509000000000000" pitchFamily="49" charset="-120"/>
              </a:rPr>
              <a:t>              (</a:t>
            </a:r>
            <a:r>
              <a:rPr lang="zh-TW" altLang="en-US" sz="2600" i="1" dirty="0">
                <a:latin typeface="DFLiSong-Md" panose="02020509000000000000" pitchFamily="49" charset="-120"/>
                <a:ea typeface="DFLiSong-Md" panose="02020509000000000000" pitchFamily="49" charset="-120"/>
              </a:rPr>
              <a:t>羅</a:t>
            </a:r>
            <a:r>
              <a:rPr lang="en-US" altLang="zh-TW" sz="2600" i="1" dirty="0">
                <a:latin typeface="DFLiSong-Md" panose="02020509000000000000" pitchFamily="49" charset="-120"/>
                <a:ea typeface="DFLiSong-Md" panose="02020509000000000000" pitchFamily="49" charset="-120"/>
              </a:rPr>
              <a:t>8:32)</a:t>
            </a:r>
            <a:endParaRPr lang="en-US" sz="2600" i="1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</p:txBody>
      </p:sp>
      <p:pic>
        <p:nvPicPr>
          <p:cNvPr id="16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339" y="1108015"/>
            <a:ext cx="287179" cy="287179"/>
          </a:xfrm>
          <a:prstGeom prst="rect">
            <a:avLst/>
          </a:prstGeom>
        </p:spPr>
      </p:pic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8802" y="1098956"/>
            <a:ext cx="287179" cy="287179"/>
          </a:xfrm>
          <a:prstGeom prst="rect">
            <a:avLst/>
          </a:prstGeom>
        </p:spPr>
      </p:pic>
      <p:pic>
        <p:nvPicPr>
          <p:cNvPr id="18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151" y="4108971"/>
            <a:ext cx="287179" cy="287179"/>
          </a:xfrm>
          <a:prstGeom prst="rect">
            <a:avLst/>
          </a:prstGeom>
        </p:spPr>
      </p:pic>
      <p:pic>
        <p:nvPicPr>
          <p:cNvPr id="19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143" y="4104004"/>
            <a:ext cx="287179" cy="287179"/>
          </a:xfrm>
          <a:prstGeom prst="rect">
            <a:avLst/>
          </a:prstGeom>
        </p:spPr>
      </p:pic>
      <p:pic>
        <p:nvPicPr>
          <p:cNvPr id="20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940749" y="3839191"/>
            <a:ext cx="287179" cy="287179"/>
          </a:xfrm>
          <a:prstGeom prst="rect">
            <a:avLst/>
          </a:prstGeom>
        </p:spPr>
      </p:pic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68536" y="3855507"/>
            <a:ext cx="305521" cy="305521"/>
          </a:xfrm>
          <a:prstGeom prst="rect">
            <a:avLst/>
          </a:prstGeom>
        </p:spPr>
      </p:pic>
      <p:pic>
        <p:nvPicPr>
          <p:cNvPr id="2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1859461" y="3890479"/>
            <a:ext cx="287179" cy="287179"/>
          </a:xfrm>
          <a:prstGeom prst="rect">
            <a:avLst/>
          </a:prstGeom>
        </p:spPr>
      </p:pic>
      <p:pic>
        <p:nvPicPr>
          <p:cNvPr id="2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496321" y="6521736"/>
            <a:ext cx="287179" cy="287179"/>
          </a:xfrm>
          <a:prstGeom prst="rect">
            <a:avLst/>
          </a:prstGeom>
        </p:spPr>
      </p:pic>
      <p:pic>
        <p:nvPicPr>
          <p:cNvPr id="2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769892" y="6525051"/>
            <a:ext cx="287179" cy="28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6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66"/>
            <a:ext cx="12258392" cy="6862215"/>
          </a:xfrm>
          <a:prstGeom prst="rect">
            <a:avLst/>
          </a:prstGeom>
        </p:spPr>
      </p:pic>
      <p:sp>
        <p:nvSpPr>
          <p:cNvPr id="3" name="Rounded Rectangle 1"/>
          <p:cNvSpPr/>
          <p:nvPr/>
        </p:nvSpPr>
        <p:spPr>
          <a:xfrm>
            <a:off x="1874068" y="3348598"/>
            <a:ext cx="8262421" cy="1090736"/>
          </a:xfrm>
          <a:custGeom>
            <a:avLst/>
            <a:gdLst/>
            <a:ahLst/>
            <a:cxnLst/>
            <a:rect l="0" t="0" r="0" b="0"/>
            <a:pathLst>
              <a:path w="7543809" h="1090736">
                <a:moveTo>
                  <a:pt x="255393" y="458638"/>
                </a:moveTo>
                <a:cubicBezTo>
                  <a:pt x="446046" y="339899"/>
                  <a:pt x="633488" y="223151"/>
                  <a:pt x="849420" y="159581"/>
                </a:cubicBezTo>
                <a:cubicBezTo>
                  <a:pt x="863222" y="166354"/>
                  <a:pt x="877814" y="172583"/>
                  <a:pt x="891549" y="177507"/>
                </a:cubicBezTo>
                <a:cubicBezTo>
                  <a:pt x="912275" y="184985"/>
                  <a:pt x="931202" y="189499"/>
                  <a:pt x="942593" y="188433"/>
                </a:cubicBezTo>
                <a:cubicBezTo>
                  <a:pt x="947385" y="192938"/>
                  <a:pt x="954262" y="197586"/>
                  <a:pt x="962558" y="202168"/>
                </a:cubicBezTo>
                <a:cubicBezTo>
                  <a:pt x="960453" y="220970"/>
                  <a:pt x="960005" y="255679"/>
                  <a:pt x="983465" y="264852"/>
                </a:cubicBezTo>
                <a:cubicBezTo>
                  <a:pt x="1005192" y="273348"/>
                  <a:pt x="1026299" y="248564"/>
                  <a:pt x="1037920" y="231000"/>
                </a:cubicBezTo>
                <a:cubicBezTo>
                  <a:pt x="1042244" y="232133"/>
                  <a:pt x="1046845" y="233248"/>
                  <a:pt x="1051055" y="234181"/>
                </a:cubicBezTo>
                <a:cubicBezTo>
                  <a:pt x="1072953" y="239067"/>
                  <a:pt x="1092908" y="240992"/>
                  <a:pt x="1105357" y="238286"/>
                </a:cubicBezTo>
                <a:cubicBezTo>
                  <a:pt x="1113386" y="242716"/>
                  <a:pt x="1122187" y="246726"/>
                  <a:pt x="1131169" y="249907"/>
                </a:cubicBezTo>
                <a:cubicBezTo>
                  <a:pt x="1131474" y="269405"/>
                  <a:pt x="1135732" y="298161"/>
                  <a:pt x="1157535" y="304571"/>
                </a:cubicBezTo>
                <a:cubicBezTo>
                  <a:pt x="1180976" y="311467"/>
                  <a:pt x="1200511" y="281959"/>
                  <a:pt x="1210198" y="263613"/>
                </a:cubicBezTo>
                <a:cubicBezTo>
                  <a:pt x="1225562" y="263985"/>
                  <a:pt x="1240507" y="263061"/>
                  <a:pt x="1253680" y="261318"/>
                </a:cubicBezTo>
                <a:cubicBezTo>
                  <a:pt x="1276226" y="258384"/>
                  <a:pt x="1294180" y="252822"/>
                  <a:pt x="1302581" y="245535"/>
                </a:cubicBezTo>
                <a:cubicBezTo>
                  <a:pt x="1313249" y="247850"/>
                  <a:pt x="1323632" y="249078"/>
                  <a:pt x="1333680" y="249450"/>
                </a:cubicBezTo>
                <a:cubicBezTo>
                  <a:pt x="1334671" y="268928"/>
                  <a:pt x="1348825" y="301971"/>
                  <a:pt x="1373019" y="302552"/>
                </a:cubicBezTo>
                <a:cubicBezTo>
                  <a:pt x="1398317" y="303104"/>
                  <a:pt x="1411347" y="257460"/>
                  <a:pt x="1415557" y="237420"/>
                </a:cubicBezTo>
                <a:lnTo>
                  <a:pt x="1415557" y="235496"/>
                </a:lnTo>
                <a:cubicBezTo>
                  <a:pt x="1427549" y="231400"/>
                  <a:pt x="1438189" y="226971"/>
                  <a:pt x="1447599" y="223056"/>
                </a:cubicBezTo>
                <a:lnTo>
                  <a:pt x="1450886" y="221684"/>
                </a:lnTo>
                <a:cubicBezTo>
                  <a:pt x="1468640" y="214293"/>
                  <a:pt x="1481032" y="205606"/>
                  <a:pt x="1485404" y="198015"/>
                </a:cubicBezTo>
                <a:cubicBezTo>
                  <a:pt x="1494291" y="201387"/>
                  <a:pt x="1504702" y="203225"/>
                  <a:pt x="1515932" y="203825"/>
                </a:cubicBezTo>
                <a:cubicBezTo>
                  <a:pt x="1522171" y="221932"/>
                  <a:pt x="1536468" y="252755"/>
                  <a:pt x="1561214" y="251231"/>
                </a:cubicBezTo>
                <a:cubicBezTo>
                  <a:pt x="1586503" y="249650"/>
                  <a:pt x="1594342" y="212702"/>
                  <a:pt x="1596761" y="192414"/>
                </a:cubicBezTo>
                <a:cubicBezTo>
                  <a:pt x="1605276" y="189804"/>
                  <a:pt x="1613544" y="186756"/>
                  <a:pt x="1620869" y="183651"/>
                </a:cubicBezTo>
                <a:cubicBezTo>
                  <a:pt x="1630137" y="179717"/>
                  <a:pt x="1638204" y="175507"/>
                  <a:pt x="1644462" y="171249"/>
                </a:cubicBezTo>
                <a:cubicBezTo>
                  <a:pt x="1650434" y="167192"/>
                  <a:pt x="1654759" y="163087"/>
                  <a:pt x="1656892" y="159162"/>
                </a:cubicBezTo>
                <a:cubicBezTo>
                  <a:pt x="1656892" y="159162"/>
                  <a:pt x="1656892" y="159162"/>
                  <a:pt x="1656892" y="159162"/>
                </a:cubicBezTo>
                <a:cubicBezTo>
                  <a:pt x="1665874" y="161105"/>
                  <a:pt x="1676228" y="161782"/>
                  <a:pt x="1687268" y="161477"/>
                </a:cubicBezTo>
                <a:cubicBezTo>
                  <a:pt x="1694326" y="178384"/>
                  <a:pt x="1711899" y="211778"/>
                  <a:pt x="1737788" y="207883"/>
                </a:cubicBezTo>
                <a:cubicBezTo>
                  <a:pt x="1756324" y="205073"/>
                  <a:pt x="1763639" y="183832"/>
                  <a:pt x="1766439" y="164677"/>
                </a:cubicBezTo>
                <a:cubicBezTo>
                  <a:pt x="1804368" y="168001"/>
                  <a:pt x="1842335" y="171049"/>
                  <a:pt x="1880444" y="173774"/>
                </a:cubicBezTo>
                <a:cubicBezTo>
                  <a:pt x="1883254" y="174840"/>
                  <a:pt x="1886273" y="175460"/>
                  <a:pt x="1889521" y="175545"/>
                </a:cubicBezTo>
                <a:cubicBezTo>
                  <a:pt x="1891769" y="175593"/>
                  <a:pt x="1893912" y="175355"/>
                  <a:pt x="1895951" y="174869"/>
                </a:cubicBezTo>
                <a:cubicBezTo>
                  <a:pt x="2274589" y="201034"/>
                  <a:pt x="2669609" y="194443"/>
                  <a:pt x="3196837" y="98117"/>
                </a:cubicBezTo>
                <a:cubicBezTo>
                  <a:pt x="3717712" y="2990"/>
                  <a:pt x="3998852" y="73990"/>
                  <a:pt x="4332579" y="158276"/>
                </a:cubicBezTo>
                <a:cubicBezTo>
                  <a:pt x="4686595" y="247678"/>
                  <a:pt x="5099780" y="352034"/>
                  <a:pt x="5921082" y="288893"/>
                </a:cubicBezTo>
                <a:cubicBezTo>
                  <a:pt x="5922759" y="288721"/>
                  <a:pt x="5924511" y="288540"/>
                  <a:pt x="5926340" y="288350"/>
                </a:cubicBezTo>
                <a:lnTo>
                  <a:pt x="5929398" y="288350"/>
                </a:lnTo>
                <a:cubicBezTo>
                  <a:pt x="6020638" y="278530"/>
                  <a:pt x="6283499" y="251174"/>
                  <a:pt x="6468989" y="134578"/>
                </a:cubicBezTo>
                <a:cubicBezTo>
                  <a:pt x="6468989" y="134578"/>
                  <a:pt x="6530530" y="95173"/>
                  <a:pt x="6607168" y="0"/>
                </a:cubicBezTo>
                <a:cubicBezTo>
                  <a:pt x="6620113" y="5362"/>
                  <a:pt x="6632428" y="8715"/>
                  <a:pt x="6644154" y="10248"/>
                </a:cubicBezTo>
                <a:cubicBezTo>
                  <a:pt x="6622913" y="76133"/>
                  <a:pt x="6604225" y="121491"/>
                  <a:pt x="6572688" y="178593"/>
                </a:cubicBezTo>
                <a:cubicBezTo>
                  <a:pt x="6548132" y="223056"/>
                  <a:pt x="6463531" y="287864"/>
                  <a:pt x="6369091" y="316449"/>
                </a:cubicBezTo>
                <a:cubicBezTo>
                  <a:pt x="6520957" y="368341"/>
                  <a:pt x="6602234" y="442874"/>
                  <a:pt x="6743185" y="635822"/>
                </a:cubicBezTo>
                <a:cubicBezTo>
                  <a:pt x="6743071" y="635822"/>
                  <a:pt x="7346146" y="693324"/>
                  <a:pt x="7543809" y="834609"/>
                </a:cubicBezTo>
                <a:cubicBezTo>
                  <a:pt x="7239895" y="773163"/>
                  <a:pt x="7024325" y="758599"/>
                  <a:pt x="6881193" y="748941"/>
                </a:cubicBezTo>
                <a:cubicBezTo>
                  <a:pt x="6778285" y="741987"/>
                  <a:pt x="6712819" y="737568"/>
                  <a:pt x="6678882" y="720070"/>
                </a:cubicBezTo>
                <a:cubicBezTo>
                  <a:pt x="6463893" y="493737"/>
                  <a:pt x="6265040" y="385714"/>
                  <a:pt x="6072120" y="393601"/>
                </a:cubicBezTo>
                <a:cubicBezTo>
                  <a:pt x="5486371" y="445341"/>
                  <a:pt x="5086026" y="433882"/>
                  <a:pt x="4786455" y="399564"/>
                </a:cubicBezTo>
                <a:cubicBezTo>
                  <a:pt x="4781378" y="397649"/>
                  <a:pt x="4776406" y="395916"/>
                  <a:pt x="4771529" y="394287"/>
                </a:cubicBezTo>
                <a:cubicBezTo>
                  <a:pt x="4748079" y="368512"/>
                  <a:pt x="4687233" y="321287"/>
                  <a:pt x="4635017" y="321287"/>
                </a:cubicBezTo>
                <a:cubicBezTo>
                  <a:pt x="4609890" y="321287"/>
                  <a:pt x="4582258" y="340661"/>
                  <a:pt x="4556845" y="366274"/>
                </a:cubicBezTo>
                <a:cubicBezTo>
                  <a:pt x="4433697" y="344604"/>
                  <a:pt x="4329283" y="320116"/>
                  <a:pt x="4233462" y="297646"/>
                </a:cubicBezTo>
                <a:cubicBezTo>
                  <a:pt x="3929081" y="226275"/>
                  <a:pt x="3711454" y="175240"/>
                  <a:pt x="3255568" y="299418"/>
                </a:cubicBezTo>
                <a:cubicBezTo>
                  <a:pt x="3225936" y="307486"/>
                  <a:pt x="3197113" y="315229"/>
                  <a:pt x="3169062" y="322649"/>
                </a:cubicBezTo>
                <a:cubicBezTo>
                  <a:pt x="3167033" y="321954"/>
                  <a:pt x="3165033" y="321278"/>
                  <a:pt x="3163042" y="320621"/>
                </a:cubicBezTo>
                <a:cubicBezTo>
                  <a:pt x="3139516" y="294998"/>
                  <a:pt x="3078460" y="248069"/>
                  <a:pt x="3026073" y="248069"/>
                </a:cubicBezTo>
                <a:cubicBezTo>
                  <a:pt x="2973876" y="248069"/>
                  <a:pt x="2910916" y="330622"/>
                  <a:pt x="2879293" y="379771"/>
                </a:cubicBezTo>
                <a:cubicBezTo>
                  <a:pt x="2875854" y="385133"/>
                  <a:pt x="2872539" y="390572"/>
                  <a:pt x="2869358" y="396030"/>
                </a:cubicBezTo>
                <a:cubicBezTo>
                  <a:pt x="2376297" y="504567"/>
                  <a:pt x="2137562" y="482307"/>
                  <a:pt x="1604029" y="432558"/>
                </a:cubicBezTo>
                <a:cubicBezTo>
                  <a:pt x="1519713" y="424691"/>
                  <a:pt x="1428045" y="416147"/>
                  <a:pt x="1326851" y="407317"/>
                </a:cubicBezTo>
                <a:cubicBezTo>
                  <a:pt x="944098" y="373922"/>
                  <a:pt x="648823" y="604199"/>
                  <a:pt x="351986" y="835704"/>
                </a:cubicBezTo>
                <a:cubicBezTo>
                  <a:pt x="236639" y="925668"/>
                  <a:pt x="121043" y="1015812"/>
                  <a:pt x="0" y="1090736"/>
                </a:cubicBezTo>
                <a:lnTo>
                  <a:pt x="0" y="611705"/>
                </a:lnTo>
                <a:cubicBezTo>
                  <a:pt x="87534" y="563175"/>
                  <a:pt x="171773" y="510711"/>
                  <a:pt x="255393" y="458638"/>
                </a:cubicBezTo>
              </a:path>
            </a:pathLst>
          </a:custGeom>
          <a:solidFill>
            <a:srgbClr val="FFF2E5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2"/>
          <p:cNvSpPr/>
          <p:nvPr/>
        </p:nvSpPr>
        <p:spPr>
          <a:xfrm>
            <a:off x="1874067" y="3348569"/>
            <a:ext cx="8262425" cy="1090740"/>
          </a:xfrm>
          <a:custGeom>
            <a:avLst/>
            <a:gdLst/>
            <a:ahLst/>
            <a:cxnLst/>
            <a:rect l="0" t="0" r="0" b="0"/>
            <a:pathLst>
              <a:path w="7543812" h="1090740">
                <a:moveTo>
                  <a:pt x="849424" y="159583"/>
                </a:moveTo>
                <a:cubicBezTo>
                  <a:pt x="633492" y="223156"/>
                  <a:pt x="446047" y="339895"/>
                  <a:pt x="255390" y="458636"/>
                </a:cubicBezTo>
                <a:cubicBezTo>
                  <a:pt x="171770" y="510714"/>
                  <a:pt x="87529" y="563178"/>
                  <a:pt x="0" y="611708"/>
                </a:cubicBezTo>
                <a:moveTo>
                  <a:pt x="1880448" y="173776"/>
                </a:moveTo>
                <a:cubicBezTo>
                  <a:pt x="1842335" y="171048"/>
                  <a:pt x="1804372" y="167998"/>
                  <a:pt x="1766440" y="164679"/>
                </a:cubicBezTo>
                <a:moveTo>
                  <a:pt x="1895947" y="174865"/>
                </a:moveTo>
                <a:cubicBezTo>
                  <a:pt x="2274590" y="201038"/>
                  <a:pt x="2669611" y="194448"/>
                  <a:pt x="3196841" y="98117"/>
                </a:cubicBezTo>
                <a:cubicBezTo>
                  <a:pt x="3717715" y="2987"/>
                  <a:pt x="3998850" y="73988"/>
                  <a:pt x="4332582" y="158274"/>
                </a:cubicBezTo>
                <a:cubicBezTo>
                  <a:pt x="4686592" y="247679"/>
                  <a:pt x="5099785" y="352033"/>
                  <a:pt x="5921084" y="288898"/>
                </a:cubicBezTo>
                <a:cubicBezTo>
                  <a:pt x="5922757" y="288721"/>
                  <a:pt x="5924509" y="288538"/>
                  <a:pt x="5926337" y="288348"/>
                </a:cubicBezTo>
                <a:lnTo>
                  <a:pt x="5929396" y="288030"/>
                </a:lnTo>
                <a:cubicBezTo>
                  <a:pt x="6020640" y="278532"/>
                  <a:pt x="6283501" y="251175"/>
                  <a:pt x="6468994" y="134581"/>
                </a:cubicBezTo>
                <a:cubicBezTo>
                  <a:pt x="6468994" y="134581"/>
                  <a:pt x="6530532" y="95169"/>
                  <a:pt x="6607168" y="0"/>
                </a:cubicBezTo>
                <a:cubicBezTo>
                  <a:pt x="6620114" y="5360"/>
                  <a:pt x="6632426" y="8720"/>
                  <a:pt x="6644152" y="10248"/>
                </a:cubicBezTo>
                <a:cubicBezTo>
                  <a:pt x="6622913" y="76138"/>
                  <a:pt x="6604228" y="121493"/>
                  <a:pt x="6572691" y="178589"/>
                </a:cubicBezTo>
                <a:cubicBezTo>
                  <a:pt x="6548131" y="223056"/>
                  <a:pt x="6463536" y="287869"/>
                  <a:pt x="6369094" y="316447"/>
                </a:cubicBezTo>
                <a:cubicBezTo>
                  <a:pt x="6520961" y="368343"/>
                  <a:pt x="6602233" y="442872"/>
                  <a:pt x="6743185" y="635825"/>
                </a:cubicBezTo>
                <a:lnTo>
                  <a:pt x="6743067" y="635825"/>
                </a:lnTo>
                <a:cubicBezTo>
                  <a:pt x="6743067" y="635825"/>
                  <a:pt x="7346146" y="693322"/>
                  <a:pt x="7543812" y="834608"/>
                </a:cubicBezTo>
                <a:cubicBezTo>
                  <a:pt x="7239900" y="773162"/>
                  <a:pt x="7024329" y="758604"/>
                  <a:pt x="6881192" y="748938"/>
                </a:cubicBezTo>
                <a:cubicBezTo>
                  <a:pt x="6778289" y="741989"/>
                  <a:pt x="6712821" y="737568"/>
                  <a:pt x="6678880" y="720070"/>
                </a:cubicBezTo>
                <a:cubicBezTo>
                  <a:pt x="6463892" y="493739"/>
                  <a:pt x="6265041" y="385717"/>
                  <a:pt x="6072121" y="393605"/>
                </a:cubicBezTo>
                <a:cubicBezTo>
                  <a:pt x="5486370" y="445337"/>
                  <a:pt x="5086024" y="433880"/>
                  <a:pt x="4786451" y="399560"/>
                </a:cubicBezTo>
                <a:moveTo>
                  <a:pt x="4556849" y="366272"/>
                </a:moveTo>
                <a:cubicBezTo>
                  <a:pt x="4433697" y="344602"/>
                  <a:pt x="4329281" y="320117"/>
                  <a:pt x="4233462" y="297648"/>
                </a:cubicBezTo>
                <a:cubicBezTo>
                  <a:pt x="3929082" y="226273"/>
                  <a:pt x="3711458" y="175240"/>
                  <a:pt x="3255571" y="299414"/>
                </a:cubicBezTo>
                <a:cubicBezTo>
                  <a:pt x="3225933" y="307488"/>
                  <a:pt x="3197114" y="315230"/>
                  <a:pt x="3169059" y="322649"/>
                </a:cubicBezTo>
                <a:moveTo>
                  <a:pt x="2869363" y="396033"/>
                </a:moveTo>
                <a:cubicBezTo>
                  <a:pt x="2376293" y="504570"/>
                  <a:pt x="2137557" y="482308"/>
                  <a:pt x="1604032" y="432558"/>
                </a:cubicBezTo>
                <a:lnTo>
                  <a:pt x="1604021" y="432557"/>
                </a:lnTo>
                <a:cubicBezTo>
                  <a:pt x="1519715" y="424695"/>
                  <a:pt x="1428048" y="416148"/>
                  <a:pt x="1326855" y="407322"/>
                </a:cubicBezTo>
                <a:cubicBezTo>
                  <a:pt x="944097" y="373921"/>
                  <a:pt x="648823" y="604203"/>
                  <a:pt x="351985" y="835705"/>
                </a:cubicBezTo>
                <a:cubicBezTo>
                  <a:pt x="236635" y="925666"/>
                  <a:pt x="121048" y="1015811"/>
                  <a:pt x="0" y="1090740"/>
                </a:cubicBezTo>
              </a:path>
            </a:pathLst>
          </a:custGeom>
          <a:noFill/>
          <a:ln w="14287">
            <a:solidFill>
              <a:srgbClr val="DE8431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3"/>
          <p:cNvSpPr/>
          <p:nvPr/>
        </p:nvSpPr>
        <p:spPr>
          <a:xfrm>
            <a:off x="3460199" y="3466604"/>
            <a:ext cx="1063044" cy="193481"/>
          </a:xfrm>
          <a:custGeom>
            <a:avLst/>
            <a:gdLst/>
            <a:ahLst/>
            <a:cxnLst/>
            <a:rect l="0" t="0" r="0" b="0"/>
            <a:pathLst>
              <a:path w="970587" h="193481">
                <a:moveTo>
                  <a:pt x="888882" y="7439"/>
                </a:moveTo>
                <a:cubicBezTo>
                  <a:pt x="893702" y="26184"/>
                  <a:pt x="905303" y="56930"/>
                  <a:pt x="929544" y="57550"/>
                </a:cubicBezTo>
                <a:cubicBezTo>
                  <a:pt x="955709" y="58159"/>
                  <a:pt x="966673" y="19545"/>
                  <a:pt x="970587" y="0"/>
                </a:cubicBezTo>
                <a:cubicBezTo>
                  <a:pt x="943041" y="5895"/>
                  <a:pt x="912314" y="9058"/>
                  <a:pt x="888882" y="7439"/>
                </a:cubicBezTo>
                <a:moveTo>
                  <a:pt x="727252" y="43386"/>
                </a:moveTo>
                <a:cubicBezTo>
                  <a:pt x="734282" y="60264"/>
                  <a:pt x="751874" y="93792"/>
                  <a:pt x="777811" y="89887"/>
                </a:cubicBezTo>
                <a:cubicBezTo>
                  <a:pt x="802786" y="86105"/>
                  <a:pt x="807396" y="48863"/>
                  <a:pt x="808024" y="28327"/>
                </a:cubicBezTo>
                <a:cubicBezTo>
                  <a:pt x="783116" y="36537"/>
                  <a:pt x="753275" y="42681"/>
                  <a:pt x="727252" y="43386"/>
                </a:cubicBezTo>
                <a:moveTo>
                  <a:pt x="555907" y="85715"/>
                </a:moveTo>
                <a:cubicBezTo>
                  <a:pt x="562127" y="103803"/>
                  <a:pt x="576443" y="134769"/>
                  <a:pt x="601237" y="133235"/>
                </a:cubicBezTo>
                <a:cubicBezTo>
                  <a:pt x="626525" y="131654"/>
                  <a:pt x="634365" y="94716"/>
                  <a:pt x="636784" y="74418"/>
                </a:cubicBezTo>
                <a:cubicBezTo>
                  <a:pt x="611057" y="82267"/>
                  <a:pt x="581463" y="87210"/>
                  <a:pt x="555993" y="85763"/>
                </a:cubicBezTo>
                <a:moveTo>
                  <a:pt x="373656" y="128711"/>
                </a:moveTo>
                <a:cubicBezTo>
                  <a:pt x="373332" y="147627"/>
                  <a:pt x="387667" y="183956"/>
                  <a:pt x="413042" y="184556"/>
                </a:cubicBezTo>
                <a:cubicBezTo>
                  <a:pt x="438340" y="185118"/>
                  <a:pt x="451370" y="139474"/>
                  <a:pt x="455580" y="119424"/>
                </a:cubicBezTo>
                <a:cubicBezTo>
                  <a:pt x="431749" y="123986"/>
                  <a:pt x="403793" y="132064"/>
                  <a:pt x="373656" y="128711"/>
                </a:cubicBezTo>
                <a:moveTo>
                  <a:pt x="171192" y="131911"/>
                </a:moveTo>
                <a:cubicBezTo>
                  <a:pt x="171497" y="151418"/>
                  <a:pt x="175755" y="180165"/>
                  <a:pt x="197558" y="186575"/>
                </a:cubicBezTo>
                <a:cubicBezTo>
                  <a:pt x="220999" y="193481"/>
                  <a:pt x="240534" y="163963"/>
                  <a:pt x="250212" y="145618"/>
                </a:cubicBezTo>
                <a:cubicBezTo>
                  <a:pt x="224094" y="144922"/>
                  <a:pt x="196329" y="140798"/>
                  <a:pt x="171192" y="131911"/>
                </a:cubicBezTo>
                <a:moveTo>
                  <a:pt x="2590" y="84105"/>
                </a:moveTo>
                <a:cubicBezTo>
                  <a:pt x="476" y="102889"/>
                  <a:pt x="0" y="137683"/>
                  <a:pt x="23488" y="146856"/>
                </a:cubicBezTo>
                <a:cubicBezTo>
                  <a:pt x="45215" y="155362"/>
                  <a:pt x="66322" y="130568"/>
                  <a:pt x="77943" y="113004"/>
                </a:cubicBezTo>
                <a:cubicBezTo>
                  <a:pt x="50863" y="105918"/>
                  <a:pt x="22679" y="95259"/>
                  <a:pt x="2590" y="84105"/>
                </a:cubicBezTo>
              </a:path>
            </a:pathLst>
          </a:custGeom>
          <a:solidFill>
            <a:srgbClr val="F5F5F5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4"/>
          <p:cNvSpPr/>
          <p:nvPr/>
        </p:nvSpPr>
        <p:spPr>
          <a:xfrm>
            <a:off x="3050503" y="3493127"/>
            <a:ext cx="1063048" cy="193480"/>
          </a:xfrm>
          <a:custGeom>
            <a:avLst/>
            <a:gdLst/>
            <a:ahLst/>
            <a:cxnLst/>
            <a:rect l="0" t="0" r="0" b="0"/>
            <a:pathLst>
              <a:path w="970591" h="193480">
                <a:moveTo>
                  <a:pt x="888882" y="7441"/>
                </a:moveTo>
                <a:cubicBezTo>
                  <a:pt x="893704" y="26182"/>
                  <a:pt x="905306" y="56930"/>
                  <a:pt x="929543" y="57551"/>
                </a:cubicBezTo>
                <a:cubicBezTo>
                  <a:pt x="955712" y="58163"/>
                  <a:pt x="966677" y="19541"/>
                  <a:pt x="970591" y="0"/>
                </a:cubicBezTo>
                <a:cubicBezTo>
                  <a:pt x="943045" y="5896"/>
                  <a:pt x="912316" y="9059"/>
                  <a:pt x="888882" y="7441"/>
                </a:cubicBezTo>
                <a:close/>
                <a:moveTo>
                  <a:pt x="727251" y="43390"/>
                </a:moveTo>
                <a:cubicBezTo>
                  <a:pt x="734285" y="60262"/>
                  <a:pt x="751875" y="93793"/>
                  <a:pt x="777818" y="89891"/>
                </a:cubicBezTo>
                <a:cubicBezTo>
                  <a:pt x="802787" y="86102"/>
                  <a:pt x="807396" y="48868"/>
                  <a:pt x="808031" y="28332"/>
                </a:cubicBezTo>
                <a:cubicBezTo>
                  <a:pt x="783118" y="36537"/>
                  <a:pt x="753276" y="42682"/>
                  <a:pt x="727251" y="43390"/>
                </a:cubicBezTo>
                <a:close/>
                <a:moveTo>
                  <a:pt x="555913" y="85716"/>
                </a:moveTo>
                <a:cubicBezTo>
                  <a:pt x="562132" y="103804"/>
                  <a:pt x="576444" y="134768"/>
                  <a:pt x="601242" y="133239"/>
                </a:cubicBezTo>
                <a:cubicBezTo>
                  <a:pt x="626525" y="131654"/>
                  <a:pt x="634366" y="94712"/>
                  <a:pt x="636787" y="74421"/>
                </a:cubicBezTo>
                <a:cubicBezTo>
                  <a:pt x="611062" y="82269"/>
                  <a:pt x="581462" y="87207"/>
                  <a:pt x="555998" y="85765"/>
                </a:cubicBezTo>
                <a:lnTo>
                  <a:pt x="555913" y="85716"/>
                </a:lnTo>
                <a:close/>
                <a:moveTo>
                  <a:pt x="373656" y="128707"/>
                </a:moveTo>
                <a:cubicBezTo>
                  <a:pt x="373334" y="147627"/>
                  <a:pt x="387668" y="183954"/>
                  <a:pt x="413047" y="184559"/>
                </a:cubicBezTo>
                <a:cubicBezTo>
                  <a:pt x="438341" y="185115"/>
                  <a:pt x="451374" y="139471"/>
                  <a:pt x="455580" y="119424"/>
                </a:cubicBezTo>
                <a:cubicBezTo>
                  <a:pt x="431753" y="123985"/>
                  <a:pt x="403796" y="132061"/>
                  <a:pt x="373656" y="128707"/>
                </a:cubicBezTo>
                <a:close/>
                <a:moveTo>
                  <a:pt x="171199" y="131912"/>
                </a:moveTo>
                <a:cubicBezTo>
                  <a:pt x="171500" y="151415"/>
                  <a:pt x="175755" y="180168"/>
                  <a:pt x="197558" y="186575"/>
                </a:cubicBezTo>
                <a:cubicBezTo>
                  <a:pt x="221000" y="193480"/>
                  <a:pt x="240534" y="163964"/>
                  <a:pt x="250219" y="145619"/>
                </a:cubicBezTo>
                <a:cubicBezTo>
                  <a:pt x="224099" y="144922"/>
                  <a:pt x="196329" y="140802"/>
                  <a:pt x="171199" y="131912"/>
                </a:cubicBezTo>
                <a:close/>
                <a:moveTo>
                  <a:pt x="2591" y="84110"/>
                </a:moveTo>
                <a:cubicBezTo>
                  <a:pt x="476" y="102892"/>
                  <a:pt x="0" y="137680"/>
                  <a:pt x="23489" y="146859"/>
                </a:cubicBezTo>
                <a:cubicBezTo>
                  <a:pt x="45218" y="155358"/>
                  <a:pt x="66328" y="130573"/>
                  <a:pt x="77944" y="113005"/>
                </a:cubicBezTo>
                <a:cubicBezTo>
                  <a:pt x="50868" y="105915"/>
                  <a:pt x="22678" y="95258"/>
                  <a:pt x="2591" y="84110"/>
                </a:cubicBezTo>
                <a:close/>
              </a:path>
            </a:pathLst>
          </a:custGeom>
          <a:noFill/>
          <a:ln w="14287">
            <a:solidFill>
              <a:srgbClr val="A3A3A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5"/>
          <p:cNvSpPr/>
          <p:nvPr/>
        </p:nvSpPr>
        <p:spPr>
          <a:xfrm>
            <a:off x="2857515" y="3203066"/>
            <a:ext cx="1621717" cy="457019"/>
          </a:xfrm>
          <a:custGeom>
            <a:avLst/>
            <a:gdLst/>
            <a:ahLst/>
            <a:cxnLst/>
            <a:rect l="0" t="0" r="0" b="0"/>
            <a:pathLst>
              <a:path w="1480670" h="457019">
                <a:moveTo>
                  <a:pt x="8229" y="238125"/>
                </a:moveTo>
                <a:cubicBezTo>
                  <a:pt x="26288" y="189776"/>
                  <a:pt x="97764" y="160020"/>
                  <a:pt x="168135" y="164353"/>
                </a:cubicBezTo>
                <a:cubicBezTo>
                  <a:pt x="183880" y="165354"/>
                  <a:pt x="199491" y="167954"/>
                  <a:pt x="214474" y="172440"/>
                </a:cubicBezTo>
                <a:cubicBezTo>
                  <a:pt x="235886" y="160867"/>
                  <a:pt x="279387" y="163058"/>
                  <a:pt x="319144" y="174888"/>
                </a:cubicBezTo>
                <a:cubicBezTo>
                  <a:pt x="332536" y="178793"/>
                  <a:pt x="345567" y="183889"/>
                  <a:pt x="357168" y="189918"/>
                </a:cubicBezTo>
                <a:cubicBezTo>
                  <a:pt x="373122" y="176993"/>
                  <a:pt x="425472" y="174088"/>
                  <a:pt x="467334" y="180498"/>
                </a:cubicBezTo>
                <a:cubicBezTo>
                  <a:pt x="482650" y="182832"/>
                  <a:pt x="496662" y="186432"/>
                  <a:pt x="506749" y="191357"/>
                </a:cubicBezTo>
                <a:cubicBezTo>
                  <a:pt x="519684" y="176012"/>
                  <a:pt x="574062" y="149742"/>
                  <a:pt x="622096" y="148028"/>
                </a:cubicBezTo>
                <a:cubicBezTo>
                  <a:pt x="635860" y="147542"/>
                  <a:pt x="649128" y="148913"/>
                  <a:pt x="660777" y="153276"/>
                </a:cubicBezTo>
                <a:cubicBezTo>
                  <a:pt x="667264" y="128482"/>
                  <a:pt x="738549" y="97288"/>
                  <a:pt x="790536" y="90668"/>
                </a:cubicBezTo>
                <a:cubicBezTo>
                  <a:pt x="806272" y="88744"/>
                  <a:pt x="820226" y="88925"/>
                  <a:pt x="830094" y="92259"/>
                </a:cubicBezTo>
                <a:cubicBezTo>
                  <a:pt x="842076" y="65017"/>
                  <a:pt x="917895" y="36766"/>
                  <a:pt x="969711" y="33985"/>
                </a:cubicBezTo>
                <a:cubicBezTo>
                  <a:pt x="986085" y="33099"/>
                  <a:pt x="1000086" y="34775"/>
                  <a:pt x="1008840" y="39824"/>
                </a:cubicBezTo>
                <a:cubicBezTo>
                  <a:pt x="1022413" y="16316"/>
                  <a:pt x="1103833" y="9963"/>
                  <a:pt x="1153620" y="18935"/>
                </a:cubicBezTo>
                <a:cubicBezTo>
                  <a:pt x="1170955" y="22088"/>
                  <a:pt x="1184376" y="27108"/>
                  <a:pt x="1189882" y="33870"/>
                </a:cubicBezTo>
                <a:cubicBezTo>
                  <a:pt x="1208874" y="0"/>
                  <a:pt x="1332071" y="29860"/>
                  <a:pt x="1404070" y="92440"/>
                </a:cubicBezTo>
                <a:cubicBezTo>
                  <a:pt x="1480670" y="159029"/>
                  <a:pt x="1472745" y="210645"/>
                  <a:pt x="1463316" y="229923"/>
                </a:cubicBezTo>
                <a:cubicBezTo>
                  <a:pt x="1417300" y="324621"/>
                  <a:pt x="1265491" y="286473"/>
                  <a:pt x="1230249" y="277615"/>
                </a:cubicBezTo>
                <a:lnTo>
                  <a:pt x="1229486" y="277615"/>
                </a:lnTo>
                <a:cubicBezTo>
                  <a:pt x="1226896" y="285254"/>
                  <a:pt x="1212942" y="293112"/>
                  <a:pt x="1193711" y="299532"/>
                </a:cubicBezTo>
                <a:cubicBezTo>
                  <a:pt x="1148876" y="314563"/>
                  <a:pt x="1075686" y="322764"/>
                  <a:pt x="1051045" y="308305"/>
                </a:cubicBezTo>
                <a:cubicBezTo>
                  <a:pt x="1047454" y="315115"/>
                  <a:pt x="1034243" y="323078"/>
                  <a:pt x="1016498" y="330260"/>
                </a:cubicBezTo>
                <a:cubicBezTo>
                  <a:pt x="979979" y="345024"/>
                  <a:pt x="923934" y="356701"/>
                  <a:pt x="888768" y="349100"/>
                </a:cubicBezTo>
                <a:cubicBezTo>
                  <a:pt x="884396" y="357149"/>
                  <a:pt x="870851" y="365902"/>
                  <a:pt x="852744" y="373599"/>
                </a:cubicBezTo>
                <a:cubicBezTo>
                  <a:pt x="813577" y="390201"/>
                  <a:pt x="753075" y="401545"/>
                  <a:pt x="717280" y="387962"/>
                </a:cubicBezTo>
                <a:cubicBezTo>
                  <a:pt x="712898" y="395544"/>
                  <a:pt x="700516" y="404241"/>
                  <a:pt x="682761" y="411632"/>
                </a:cubicBezTo>
                <a:cubicBezTo>
                  <a:pt x="681675" y="412080"/>
                  <a:pt x="680580" y="412537"/>
                  <a:pt x="679465" y="412994"/>
                </a:cubicBezTo>
                <a:cubicBezTo>
                  <a:pt x="645052" y="427320"/>
                  <a:pt x="594264" y="448456"/>
                  <a:pt x="534457" y="435473"/>
                </a:cubicBezTo>
                <a:cubicBezTo>
                  <a:pt x="526056" y="442760"/>
                  <a:pt x="508101" y="448322"/>
                  <a:pt x="485546" y="451265"/>
                </a:cubicBezTo>
                <a:cubicBezTo>
                  <a:pt x="441988" y="457019"/>
                  <a:pt x="380980" y="452361"/>
                  <a:pt x="337223" y="428224"/>
                </a:cubicBezTo>
                <a:cubicBezTo>
                  <a:pt x="324783" y="430930"/>
                  <a:pt x="304819" y="429006"/>
                  <a:pt x="282930" y="424119"/>
                </a:cubicBezTo>
                <a:cubicBezTo>
                  <a:pt x="241449" y="414899"/>
                  <a:pt x="192757" y="395563"/>
                  <a:pt x="174459" y="378371"/>
                </a:cubicBezTo>
                <a:cubicBezTo>
                  <a:pt x="163077" y="379447"/>
                  <a:pt x="144151" y="374923"/>
                  <a:pt x="123415" y="367445"/>
                </a:cubicBezTo>
                <a:cubicBezTo>
                  <a:pt x="88963" y="355082"/>
                  <a:pt x="49129" y="334556"/>
                  <a:pt x="29851" y="317696"/>
                </a:cubicBezTo>
                <a:cubicBezTo>
                  <a:pt x="4419" y="295379"/>
                  <a:pt x="0" y="260232"/>
                  <a:pt x="8229" y="238125"/>
                </a:cubicBezTo>
                <a:moveTo>
                  <a:pt x="1371104" y="154257"/>
                </a:moveTo>
                <a:cubicBezTo>
                  <a:pt x="1376476" y="144941"/>
                  <a:pt x="1373219" y="133007"/>
                  <a:pt x="1363827" y="127587"/>
                </a:cubicBezTo>
                <a:cubicBezTo>
                  <a:pt x="1354445" y="122158"/>
                  <a:pt x="1342472" y="125310"/>
                  <a:pt x="1337100" y="134626"/>
                </a:cubicBezTo>
                <a:cubicBezTo>
                  <a:pt x="1331718" y="143932"/>
                  <a:pt x="1334976" y="155876"/>
                  <a:pt x="1344368" y="161296"/>
                </a:cubicBezTo>
                <a:cubicBezTo>
                  <a:pt x="1353759" y="166716"/>
                  <a:pt x="1365723" y="163563"/>
                  <a:pt x="1371104" y="154257"/>
                </a:cubicBezTo>
              </a:path>
            </a:pathLst>
          </a:custGeom>
          <a:solidFill>
            <a:srgbClr val="F4FFDC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6"/>
          <p:cNvSpPr/>
          <p:nvPr/>
        </p:nvSpPr>
        <p:spPr>
          <a:xfrm>
            <a:off x="2810069" y="3185206"/>
            <a:ext cx="1621710" cy="457019"/>
          </a:xfrm>
          <a:custGeom>
            <a:avLst/>
            <a:gdLst/>
            <a:ahLst/>
            <a:cxnLst/>
            <a:rect l="0" t="0" r="0" b="0"/>
            <a:pathLst>
              <a:path w="1480664" h="457019">
                <a:moveTo>
                  <a:pt x="168134" y="164351"/>
                </a:moveTo>
                <a:cubicBezTo>
                  <a:pt x="97756" y="160017"/>
                  <a:pt x="26284" y="189776"/>
                  <a:pt x="8229" y="238126"/>
                </a:cubicBezTo>
                <a:cubicBezTo>
                  <a:pt x="0" y="260234"/>
                  <a:pt x="4419" y="295375"/>
                  <a:pt x="29842" y="317695"/>
                </a:cubicBezTo>
                <a:cubicBezTo>
                  <a:pt x="49123" y="334558"/>
                  <a:pt x="88956" y="355084"/>
                  <a:pt x="123415" y="367448"/>
                </a:cubicBezTo>
                <a:cubicBezTo>
                  <a:pt x="144148" y="374924"/>
                  <a:pt x="163073" y="379442"/>
                  <a:pt x="174458" y="378373"/>
                </a:cubicBezTo>
                <a:cubicBezTo>
                  <a:pt x="192754" y="395567"/>
                  <a:pt x="241445" y="414894"/>
                  <a:pt x="282927" y="424122"/>
                </a:cubicBezTo>
                <a:cubicBezTo>
                  <a:pt x="304817" y="429005"/>
                  <a:pt x="324778" y="430929"/>
                  <a:pt x="337222" y="428223"/>
                </a:cubicBezTo>
                <a:cubicBezTo>
                  <a:pt x="380977" y="452361"/>
                  <a:pt x="441986" y="457019"/>
                  <a:pt x="485546" y="451263"/>
                </a:cubicBezTo>
                <a:cubicBezTo>
                  <a:pt x="508097" y="448325"/>
                  <a:pt x="526051" y="442761"/>
                  <a:pt x="534452" y="435474"/>
                </a:cubicBezTo>
                <a:cubicBezTo>
                  <a:pt x="596196" y="448871"/>
                  <a:pt x="648325" y="425915"/>
                  <a:pt x="682754" y="411629"/>
                </a:cubicBezTo>
                <a:cubicBezTo>
                  <a:pt x="700511" y="404237"/>
                  <a:pt x="712897" y="395543"/>
                  <a:pt x="717277" y="387958"/>
                </a:cubicBezTo>
                <a:cubicBezTo>
                  <a:pt x="753070" y="401543"/>
                  <a:pt x="813572" y="390201"/>
                  <a:pt x="852742" y="373595"/>
                </a:cubicBezTo>
                <a:cubicBezTo>
                  <a:pt x="870847" y="365906"/>
                  <a:pt x="884390" y="357147"/>
                  <a:pt x="888759" y="349100"/>
                </a:cubicBezTo>
                <a:lnTo>
                  <a:pt x="888808" y="349016"/>
                </a:lnTo>
                <a:cubicBezTo>
                  <a:pt x="888792" y="349044"/>
                  <a:pt x="888774" y="349072"/>
                  <a:pt x="888759" y="349100"/>
                </a:cubicBezTo>
                <a:cubicBezTo>
                  <a:pt x="923925" y="356705"/>
                  <a:pt x="979975" y="345020"/>
                  <a:pt x="1016495" y="330256"/>
                </a:cubicBezTo>
                <a:cubicBezTo>
                  <a:pt x="1034239" y="323081"/>
                  <a:pt x="1047450" y="315114"/>
                  <a:pt x="1051039" y="308309"/>
                </a:cubicBezTo>
                <a:cubicBezTo>
                  <a:pt x="1075679" y="322759"/>
                  <a:pt x="1148873" y="314559"/>
                  <a:pt x="1193703" y="299536"/>
                </a:cubicBezTo>
                <a:cubicBezTo>
                  <a:pt x="1212940" y="293111"/>
                  <a:pt x="1226890" y="285254"/>
                  <a:pt x="1229484" y="277425"/>
                </a:cubicBezTo>
                <a:lnTo>
                  <a:pt x="1230246" y="277616"/>
                </a:lnTo>
                <a:cubicBezTo>
                  <a:pt x="1265488" y="286471"/>
                  <a:pt x="1417299" y="324616"/>
                  <a:pt x="1463308" y="229919"/>
                </a:cubicBezTo>
                <a:cubicBezTo>
                  <a:pt x="1472739" y="210640"/>
                  <a:pt x="1480664" y="159026"/>
                  <a:pt x="1404065" y="92438"/>
                </a:cubicBezTo>
                <a:cubicBezTo>
                  <a:pt x="1332068" y="29856"/>
                  <a:pt x="1208866" y="0"/>
                  <a:pt x="1189875" y="33874"/>
                </a:cubicBezTo>
                <a:cubicBezTo>
                  <a:pt x="1184376" y="27104"/>
                  <a:pt x="1170953" y="22085"/>
                  <a:pt x="1153619" y="18932"/>
                </a:cubicBezTo>
                <a:cubicBezTo>
                  <a:pt x="1103826" y="9964"/>
                  <a:pt x="1022410" y="16311"/>
                  <a:pt x="1008833" y="39826"/>
                </a:cubicBezTo>
                <a:cubicBezTo>
                  <a:pt x="1000078" y="34771"/>
                  <a:pt x="985957" y="33125"/>
                  <a:pt x="969580" y="34008"/>
                </a:cubicBezTo>
                <a:cubicBezTo>
                  <a:pt x="917761" y="36793"/>
                  <a:pt x="842075" y="65015"/>
                  <a:pt x="830087" y="92258"/>
                </a:cubicBezTo>
                <a:cubicBezTo>
                  <a:pt x="820225" y="88923"/>
                  <a:pt x="806271" y="88742"/>
                  <a:pt x="790536" y="90670"/>
                </a:cubicBezTo>
                <a:cubicBezTo>
                  <a:pt x="738544" y="97289"/>
                  <a:pt x="667263" y="128479"/>
                  <a:pt x="660769" y="153274"/>
                </a:cubicBezTo>
                <a:cubicBezTo>
                  <a:pt x="649121" y="148910"/>
                  <a:pt x="635855" y="147544"/>
                  <a:pt x="622090" y="148025"/>
                </a:cubicBezTo>
                <a:cubicBezTo>
                  <a:pt x="574062" y="149739"/>
                  <a:pt x="519681" y="176010"/>
                  <a:pt x="506742" y="191353"/>
                </a:cubicBezTo>
                <a:cubicBezTo>
                  <a:pt x="496662" y="186432"/>
                  <a:pt x="482646" y="182828"/>
                  <a:pt x="467328" y="180502"/>
                </a:cubicBezTo>
                <a:cubicBezTo>
                  <a:pt x="425467" y="174089"/>
                  <a:pt x="373121" y="176991"/>
                  <a:pt x="357159" y="189915"/>
                </a:cubicBezTo>
                <a:cubicBezTo>
                  <a:pt x="345561" y="183893"/>
                  <a:pt x="332528" y="178796"/>
                  <a:pt x="319142" y="174889"/>
                </a:cubicBezTo>
                <a:cubicBezTo>
                  <a:pt x="279387" y="163062"/>
                  <a:pt x="235879" y="160881"/>
                  <a:pt x="214462" y="172452"/>
                </a:cubicBezTo>
                <a:cubicBezTo>
                  <a:pt x="199485" y="167963"/>
                  <a:pt x="183879" y="165350"/>
                  <a:pt x="168134" y="164351"/>
                </a:cubicBezTo>
                <a:close/>
                <a:moveTo>
                  <a:pt x="123415" y="367448"/>
                </a:moveTo>
                <a:cubicBezTo>
                  <a:pt x="117657" y="349740"/>
                  <a:pt x="114891" y="326457"/>
                  <a:pt x="118705" y="296295"/>
                </a:cubicBezTo>
                <a:cubicBezTo>
                  <a:pt x="114842" y="326542"/>
                  <a:pt x="117572" y="349691"/>
                  <a:pt x="123415" y="367448"/>
                </a:cubicBezTo>
                <a:close/>
                <a:moveTo>
                  <a:pt x="168134" y="164351"/>
                </a:moveTo>
                <a:cubicBezTo>
                  <a:pt x="142338" y="199804"/>
                  <a:pt x="123558" y="257853"/>
                  <a:pt x="118705" y="296295"/>
                </a:cubicBezTo>
                <a:moveTo>
                  <a:pt x="214462" y="172452"/>
                </a:moveTo>
                <a:cubicBezTo>
                  <a:pt x="184259" y="188841"/>
                  <a:pt x="126357" y="333295"/>
                  <a:pt x="174458" y="378373"/>
                </a:cubicBezTo>
                <a:moveTo>
                  <a:pt x="319142" y="174889"/>
                </a:moveTo>
                <a:cubicBezTo>
                  <a:pt x="291301" y="216241"/>
                  <a:pt x="264206" y="311857"/>
                  <a:pt x="270243" y="376589"/>
                </a:cubicBezTo>
                <a:cubicBezTo>
                  <a:pt x="272074" y="396189"/>
                  <a:pt x="276778" y="411806"/>
                  <a:pt x="282927" y="424122"/>
                </a:cubicBezTo>
                <a:moveTo>
                  <a:pt x="357159" y="189915"/>
                </a:moveTo>
                <a:cubicBezTo>
                  <a:pt x="333380" y="209113"/>
                  <a:pt x="273146" y="392968"/>
                  <a:pt x="337291" y="428317"/>
                </a:cubicBezTo>
                <a:moveTo>
                  <a:pt x="485546" y="451263"/>
                </a:moveTo>
                <a:cubicBezTo>
                  <a:pt x="474183" y="440319"/>
                  <a:pt x="463562" y="424752"/>
                  <a:pt x="455719" y="402017"/>
                </a:cubicBezTo>
                <a:lnTo>
                  <a:pt x="455671" y="402102"/>
                </a:lnTo>
                <a:cubicBezTo>
                  <a:pt x="433790" y="338898"/>
                  <a:pt x="440695" y="230755"/>
                  <a:pt x="467328" y="180502"/>
                </a:cubicBezTo>
                <a:moveTo>
                  <a:pt x="534452" y="435474"/>
                </a:moveTo>
                <a:cubicBezTo>
                  <a:pt x="460049" y="419264"/>
                  <a:pt x="477861" y="225474"/>
                  <a:pt x="506742" y="191353"/>
                </a:cubicBezTo>
                <a:moveTo>
                  <a:pt x="682754" y="411629"/>
                </a:moveTo>
                <a:cubicBezTo>
                  <a:pt x="616755" y="354757"/>
                  <a:pt x="617882" y="184366"/>
                  <a:pt x="622090" y="148025"/>
                </a:cubicBezTo>
                <a:moveTo>
                  <a:pt x="717277" y="387958"/>
                </a:moveTo>
                <a:cubicBezTo>
                  <a:pt x="660726" y="366546"/>
                  <a:pt x="655468" y="173252"/>
                  <a:pt x="660769" y="153274"/>
                </a:cubicBezTo>
                <a:moveTo>
                  <a:pt x="888808" y="349016"/>
                </a:moveTo>
                <a:cubicBezTo>
                  <a:pt x="884488" y="357086"/>
                  <a:pt x="870911" y="365880"/>
                  <a:pt x="852742" y="373595"/>
                </a:cubicBezTo>
                <a:cubicBezTo>
                  <a:pt x="842203" y="365150"/>
                  <a:pt x="832904" y="353379"/>
                  <a:pt x="824994" y="338025"/>
                </a:cubicBezTo>
                <a:cubicBezTo>
                  <a:pt x="803280" y="295932"/>
                  <a:pt x="796880" y="244587"/>
                  <a:pt x="792251" y="197638"/>
                </a:cubicBezTo>
                <a:cubicBezTo>
                  <a:pt x="789888" y="173460"/>
                  <a:pt x="785714" y="120814"/>
                  <a:pt x="790536" y="90670"/>
                </a:cubicBezTo>
                <a:moveTo>
                  <a:pt x="888631" y="349134"/>
                </a:moveTo>
                <a:cubicBezTo>
                  <a:pt x="828927" y="336128"/>
                  <a:pt x="821178" y="112399"/>
                  <a:pt x="830087" y="92258"/>
                </a:cubicBezTo>
                <a:moveTo>
                  <a:pt x="1016495" y="330256"/>
                </a:moveTo>
                <a:cubicBezTo>
                  <a:pt x="1000714" y="313615"/>
                  <a:pt x="983092" y="287598"/>
                  <a:pt x="970877" y="183900"/>
                </a:cubicBezTo>
                <a:lnTo>
                  <a:pt x="971010" y="183864"/>
                </a:lnTo>
                <a:cubicBezTo>
                  <a:pt x="967751" y="156922"/>
                  <a:pt x="959307" y="74377"/>
                  <a:pt x="969580" y="34008"/>
                </a:cubicBezTo>
                <a:cubicBezTo>
                  <a:pt x="959307" y="74377"/>
                  <a:pt x="967760" y="156912"/>
                  <a:pt x="970886" y="183890"/>
                </a:cubicBezTo>
                <a:moveTo>
                  <a:pt x="1051039" y="308309"/>
                </a:moveTo>
                <a:cubicBezTo>
                  <a:pt x="1006096" y="281911"/>
                  <a:pt x="995257" y="63342"/>
                  <a:pt x="1008833" y="39826"/>
                </a:cubicBezTo>
                <a:moveTo>
                  <a:pt x="1193703" y="299536"/>
                </a:moveTo>
                <a:cubicBezTo>
                  <a:pt x="1182619" y="288304"/>
                  <a:pt x="1175193" y="273681"/>
                  <a:pt x="1169906" y="261639"/>
                </a:cubicBezTo>
                <a:cubicBezTo>
                  <a:pt x="1145383" y="205562"/>
                  <a:pt x="1121592" y="83827"/>
                  <a:pt x="1153619" y="18932"/>
                </a:cubicBezTo>
                <a:moveTo>
                  <a:pt x="1230246" y="277616"/>
                </a:moveTo>
                <a:cubicBezTo>
                  <a:pt x="1229986" y="277550"/>
                  <a:pt x="1229731" y="277487"/>
                  <a:pt x="1229484" y="277425"/>
                </a:cubicBezTo>
                <a:cubicBezTo>
                  <a:pt x="1195813" y="268997"/>
                  <a:pt x="1157319" y="91833"/>
                  <a:pt x="1189875" y="33874"/>
                </a:cubicBezTo>
              </a:path>
            </a:pathLst>
          </a:custGeom>
          <a:noFill/>
          <a:ln w="14287">
            <a:solidFill>
              <a:srgbClr val="92BD39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7"/>
          <p:cNvSpPr/>
          <p:nvPr/>
        </p:nvSpPr>
        <p:spPr>
          <a:xfrm>
            <a:off x="4688263" y="3280785"/>
            <a:ext cx="49011" cy="44557"/>
          </a:xfrm>
          <a:custGeom>
            <a:avLst/>
            <a:gdLst/>
            <a:ahLst/>
            <a:cxnLst/>
            <a:rect l="0" t="0" r="0" b="0"/>
            <a:pathLst>
              <a:path w="44748" h="44557">
                <a:moveTo>
                  <a:pt x="12639" y="39128"/>
                </a:moveTo>
                <a:cubicBezTo>
                  <a:pt x="22031" y="44557"/>
                  <a:pt x="33994" y="41405"/>
                  <a:pt x="39376" y="32089"/>
                </a:cubicBezTo>
                <a:cubicBezTo>
                  <a:pt x="44748" y="22783"/>
                  <a:pt x="41490" y="10839"/>
                  <a:pt x="32108" y="5419"/>
                </a:cubicBezTo>
                <a:cubicBezTo>
                  <a:pt x="22717" y="0"/>
                  <a:pt x="10744" y="3152"/>
                  <a:pt x="5372" y="12458"/>
                </a:cubicBezTo>
                <a:cubicBezTo>
                  <a:pt x="0" y="21774"/>
                  <a:pt x="3248" y="33708"/>
                  <a:pt x="12639" y="39128"/>
                </a:cubicBezTo>
              </a:path>
            </a:pathLst>
          </a:custGeom>
          <a:solidFill>
            <a:srgbClr val="F5F5F5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8"/>
          <p:cNvSpPr/>
          <p:nvPr/>
        </p:nvSpPr>
        <p:spPr>
          <a:xfrm>
            <a:off x="4181574" y="2988480"/>
            <a:ext cx="276313" cy="363382"/>
          </a:xfrm>
          <a:custGeom>
            <a:avLst/>
            <a:gdLst/>
            <a:ahLst/>
            <a:cxnLst/>
            <a:rect l="0" t="0" r="0" b="0"/>
            <a:pathLst>
              <a:path w="252281" h="363382">
                <a:moveTo>
                  <a:pt x="89869" y="357961"/>
                </a:moveTo>
                <a:cubicBezTo>
                  <a:pt x="99258" y="363382"/>
                  <a:pt x="111227" y="360229"/>
                  <a:pt x="116602" y="350920"/>
                </a:cubicBezTo>
                <a:cubicBezTo>
                  <a:pt x="121977" y="341610"/>
                  <a:pt x="118723" y="329668"/>
                  <a:pt x="109333" y="324247"/>
                </a:cubicBezTo>
                <a:cubicBezTo>
                  <a:pt x="99943" y="318826"/>
                  <a:pt x="87974" y="321978"/>
                  <a:pt x="82599" y="331288"/>
                </a:cubicBezTo>
                <a:cubicBezTo>
                  <a:pt x="77224" y="340597"/>
                  <a:pt x="80479" y="352540"/>
                  <a:pt x="89869" y="357961"/>
                </a:cubicBezTo>
                <a:close/>
                <a:moveTo>
                  <a:pt x="252281" y="90213"/>
                </a:moveTo>
                <a:cubicBezTo>
                  <a:pt x="197841" y="40802"/>
                  <a:pt x="117007" y="63807"/>
                  <a:pt x="24404" y="224200"/>
                </a:cubicBezTo>
                <a:moveTo>
                  <a:pt x="165243" y="27371"/>
                </a:moveTo>
                <a:cubicBezTo>
                  <a:pt x="98759" y="0"/>
                  <a:pt x="32498" y="46254"/>
                  <a:pt x="0" y="218760"/>
                </a:cubicBezTo>
              </a:path>
            </a:pathLst>
          </a:custGeom>
          <a:noFill/>
          <a:ln w="14287">
            <a:solidFill>
              <a:srgbClr val="A3A3A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9"/>
          <p:cNvSpPr/>
          <p:nvPr/>
        </p:nvSpPr>
        <p:spPr>
          <a:xfrm>
            <a:off x="5054600" y="3615700"/>
            <a:ext cx="645344" cy="1377048"/>
          </a:xfrm>
          <a:custGeom>
            <a:avLst/>
            <a:gdLst/>
            <a:ahLst/>
            <a:cxnLst/>
            <a:rect l="0" t="0" r="0" b="0"/>
            <a:pathLst>
              <a:path w="589216" h="1377048">
                <a:moveTo>
                  <a:pt x="112299" y="1370752"/>
                </a:moveTo>
                <a:cubicBezTo>
                  <a:pt x="237648" y="1367513"/>
                  <a:pt x="355663" y="1339700"/>
                  <a:pt x="444245" y="1274073"/>
                </a:cubicBezTo>
                <a:cubicBezTo>
                  <a:pt x="531209" y="1209589"/>
                  <a:pt x="570833" y="1114339"/>
                  <a:pt x="570833" y="974988"/>
                </a:cubicBezTo>
                <a:cubicBezTo>
                  <a:pt x="570833" y="942222"/>
                  <a:pt x="563022" y="884853"/>
                  <a:pt x="563022" y="884853"/>
                </a:cubicBezTo>
                <a:cubicBezTo>
                  <a:pt x="589216" y="820273"/>
                  <a:pt x="578072" y="777240"/>
                  <a:pt x="581025" y="712184"/>
                </a:cubicBezTo>
                <a:cubicBezTo>
                  <a:pt x="582739" y="675322"/>
                  <a:pt x="584072" y="637127"/>
                  <a:pt x="584739" y="599598"/>
                </a:cubicBezTo>
                <a:cubicBezTo>
                  <a:pt x="585501" y="557402"/>
                  <a:pt x="585501" y="516159"/>
                  <a:pt x="584454" y="478631"/>
                </a:cubicBezTo>
                <a:cubicBezTo>
                  <a:pt x="583406" y="439102"/>
                  <a:pt x="581120" y="403507"/>
                  <a:pt x="577500" y="375504"/>
                </a:cubicBezTo>
                <a:cubicBezTo>
                  <a:pt x="573023" y="341595"/>
                  <a:pt x="566356" y="318573"/>
                  <a:pt x="557212" y="312286"/>
                </a:cubicBezTo>
                <a:cubicBezTo>
                  <a:pt x="557688" y="280758"/>
                  <a:pt x="553211" y="255260"/>
                  <a:pt x="544829" y="232495"/>
                </a:cubicBezTo>
                <a:cubicBezTo>
                  <a:pt x="536733" y="210302"/>
                  <a:pt x="525113" y="190680"/>
                  <a:pt x="511206" y="170487"/>
                </a:cubicBezTo>
                <a:cubicBezTo>
                  <a:pt x="501205" y="155914"/>
                  <a:pt x="490061" y="145703"/>
                  <a:pt x="478726" y="137798"/>
                </a:cubicBezTo>
                <a:cubicBezTo>
                  <a:pt x="436435" y="98840"/>
                  <a:pt x="399478" y="83315"/>
                  <a:pt x="366902" y="72551"/>
                </a:cubicBezTo>
                <a:cubicBezTo>
                  <a:pt x="343376" y="46929"/>
                  <a:pt x="282320" y="0"/>
                  <a:pt x="229933" y="0"/>
                </a:cubicBezTo>
                <a:cubicBezTo>
                  <a:pt x="177736" y="0"/>
                  <a:pt x="114776" y="82553"/>
                  <a:pt x="83153" y="131702"/>
                </a:cubicBezTo>
                <a:cubicBezTo>
                  <a:pt x="63341" y="162563"/>
                  <a:pt x="47815" y="195805"/>
                  <a:pt x="37814" y="223332"/>
                </a:cubicBezTo>
                <a:cubicBezTo>
                  <a:pt x="5905" y="316296"/>
                  <a:pt x="30098" y="387410"/>
                  <a:pt x="30098" y="387410"/>
                </a:cubicBezTo>
                <a:cubicBezTo>
                  <a:pt x="11620" y="456752"/>
                  <a:pt x="0" y="722214"/>
                  <a:pt x="45148" y="1062828"/>
                </a:cubicBezTo>
                <a:cubicBezTo>
                  <a:pt x="49815" y="1097880"/>
                  <a:pt x="54197" y="1128836"/>
                  <a:pt x="58293" y="1156458"/>
                </a:cubicBezTo>
                <a:cubicBezTo>
                  <a:pt x="63245" y="1189224"/>
                  <a:pt x="67818" y="1217133"/>
                  <a:pt x="72104" y="1240755"/>
                </a:cubicBezTo>
                <a:cubicBezTo>
                  <a:pt x="83724" y="1305048"/>
                  <a:pt x="92773" y="1338091"/>
                  <a:pt x="99345" y="1354855"/>
                </a:cubicBezTo>
                <a:cubicBezTo>
                  <a:pt x="108013" y="1377048"/>
                  <a:pt x="112299" y="1370752"/>
                  <a:pt x="112299" y="1370752"/>
                </a:cubicBezTo>
              </a:path>
            </a:pathLst>
          </a:custGeom>
          <a:solidFill>
            <a:srgbClr val="F4FFDC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0"/>
          <p:cNvSpPr/>
          <p:nvPr/>
        </p:nvSpPr>
        <p:spPr>
          <a:xfrm>
            <a:off x="5072420" y="3584602"/>
            <a:ext cx="645340" cy="1377154"/>
          </a:xfrm>
          <a:custGeom>
            <a:avLst/>
            <a:gdLst/>
            <a:ahLst/>
            <a:cxnLst/>
            <a:rect l="0" t="0" r="0" b="0"/>
            <a:pathLst>
              <a:path w="589213" h="1377154">
                <a:moveTo>
                  <a:pt x="112300" y="1370748"/>
                </a:moveTo>
                <a:cubicBezTo>
                  <a:pt x="237649" y="1367509"/>
                  <a:pt x="355664" y="1339696"/>
                  <a:pt x="444246" y="1274069"/>
                </a:cubicBezTo>
                <a:cubicBezTo>
                  <a:pt x="531210" y="1209585"/>
                  <a:pt x="570834" y="1114335"/>
                  <a:pt x="570834" y="974984"/>
                </a:cubicBezTo>
                <a:cubicBezTo>
                  <a:pt x="570834" y="942218"/>
                  <a:pt x="563019" y="884851"/>
                  <a:pt x="563019" y="884851"/>
                </a:cubicBezTo>
                <a:cubicBezTo>
                  <a:pt x="589213" y="820272"/>
                  <a:pt x="578072" y="777240"/>
                  <a:pt x="581025" y="712184"/>
                </a:cubicBezTo>
                <a:cubicBezTo>
                  <a:pt x="582739" y="675322"/>
                  <a:pt x="584072" y="637127"/>
                  <a:pt x="584739" y="599598"/>
                </a:cubicBezTo>
                <a:cubicBezTo>
                  <a:pt x="585501" y="557402"/>
                  <a:pt x="585501" y="516159"/>
                  <a:pt x="584454" y="478631"/>
                </a:cubicBezTo>
                <a:cubicBezTo>
                  <a:pt x="583406" y="439102"/>
                  <a:pt x="581118" y="403509"/>
                  <a:pt x="577498" y="375505"/>
                </a:cubicBezTo>
                <a:cubicBezTo>
                  <a:pt x="573022" y="341596"/>
                  <a:pt x="566357" y="318575"/>
                  <a:pt x="557213" y="312288"/>
                </a:cubicBezTo>
                <a:cubicBezTo>
                  <a:pt x="557689" y="280760"/>
                  <a:pt x="553213" y="255258"/>
                  <a:pt x="544831" y="232493"/>
                </a:cubicBezTo>
                <a:cubicBezTo>
                  <a:pt x="536735" y="210300"/>
                  <a:pt x="525115" y="190678"/>
                  <a:pt x="511208" y="170485"/>
                </a:cubicBezTo>
                <a:cubicBezTo>
                  <a:pt x="501207" y="155911"/>
                  <a:pt x="490066" y="145705"/>
                  <a:pt x="478732" y="137800"/>
                </a:cubicBezTo>
                <a:cubicBezTo>
                  <a:pt x="436441" y="98842"/>
                  <a:pt x="399483" y="83317"/>
                  <a:pt x="366907" y="72553"/>
                </a:cubicBezTo>
                <a:cubicBezTo>
                  <a:pt x="343381" y="46931"/>
                  <a:pt x="282323" y="0"/>
                  <a:pt x="229936" y="0"/>
                </a:cubicBezTo>
                <a:cubicBezTo>
                  <a:pt x="177739" y="0"/>
                  <a:pt x="114781" y="82555"/>
                  <a:pt x="83158" y="131704"/>
                </a:cubicBezTo>
                <a:cubicBezTo>
                  <a:pt x="63346" y="162565"/>
                  <a:pt x="47820" y="195807"/>
                  <a:pt x="37819" y="223334"/>
                </a:cubicBezTo>
                <a:cubicBezTo>
                  <a:pt x="5910" y="316298"/>
                  <a:pt x="30099" y="387411"/>
                  <a:pt x="30099" y="387411"/>
                </a:cubicBezTo>
                <a:cubicBezTo>
                  <a:pt x="11620" y="456753"/>
                  <a:pt x="0" y="722215"/>
                  <a:pt x="45148" y="1062829"/>
                </a:cubicBezTo>
                <a:cubicBezTo>
                  <a:pt x="49815" y="1097881"/>
                  <a:pt x="54199" y="1128831"/>
                  <a:pt x="58294" y="1156454"/>
                </a:cubicBezTo>
                <a:cubicBezTo>
                  <a:pt x="63247" y="1189220"/>
                  <a:pt x="67819" y="1217128"/>
                  <a:pt x="72106" y="1240750"/>
                </a:cubicBezTo>
                <a:cubicBezTo>
                  <a:pt x="83726" y="1305044"/>
                  <a:pt x="92775" y="1338095"/>
                  <a:pt x="99347" y="1354859"/>
                </a:cubicBezTo>
                <a:cubicBezTo>
                  <a:pt x="108015" y="1377053"/>
                  <a:pt x="112300" y="1370748"/>
                  <a:pt x="112300" y="1370748"/>
                </a:cubicBezTo>
                <a:close/>
                <a:moveTo>
                  <a:pt x="112300" y="1370748"/>
                </a:moveTo>
                <a:lnTo>
                  <a:pt x="112205" y="1370748"/>
                </a:lnTo>
                <a:cubicBezTo>
                  <a:pt x="193929" y="1199298"/>
                  <a:pt x="481108" y="1113954"/>
                  <a:pt x="562928" y="884782"/>
                </a:cubicBezTo>
                <a:cubicBezTo>
                  <a:pt x="562928" y="884782"/>
                  <a:pt x="570834" y="942218"/>
                  <a:pt x="570834" y="974984"/>
                </a:cubicBezTo>
                <a:cubicBezTo>
                  <a:pt x="570834" y="1114335"/>
                  <a:pt x="531210" y="1209585"/>
                  <a:pt x="444246" y="1274069"/>
                </a:cubicBezTo>
                <a:cubicBezTo>
                  <a:pt x="355664" y="1339696"/>
                  <a:pt x="237649" y="1367509"/>
                  <a:pt x="112300" y="1370748"/>
                </a:cubicBezTo>
                <a:close/>
                <a:moveTo>
                  <a:pt x="112294" y="1370772"/>
                </a:moveTo>
                <a:cubicBezTo>
                  <a:pt x="194019" y="1199322"/>
                  <a:pt x="481102" y="1113978"/>
                  <a:pt x="563017" y="884806"/>
                </a:cubicBezTo>
                <a:cubicBezTo>
                  <a:pt x="563017" y="884806"/>
                  <a:pt x="569971" y="862994"/>
                  <a:pt x="516726" y="774697"/>
                </a:cubicBezTo>
                <a:cubicBezTo>
                  <a:pt x="505867" y="756695"/>
                  <a:pt x="471673" y="696021"/>
                  <a:pt x="471673" y="696021"/>
                </a:cubicBezTo>
                <a:cubicBezTo>
                  <a:pt x="458433" y="598294"/>
                  <a:pt x="404998" y="547240"/>
                  <a:pt x="404998" y="547240"/>
                </a:cubicBezTo>
                <a:cubicBezTo>
                  <a:pt x="404998" y="547240"/>
                  <a:pt x="422905" y="663350"/>
                  <a:pt x="355468" y="762315"/>
                </a:cubicBezTo>
                <a:cubicBezTo>
                  <a:pt x="171254" y="1032349"/>
                  <a:pt x="73147" y="1221801"/>
                  <a:pt x="99340" y="1354960"/>
                </a:cubicBezTo>
                <a:cubicBezTo>
                  <a:pt x="108008" y="1377154"/>
                  <a:pt x="112390" y="1370772"/>
                  <a:pt x="112390" y="1370772"/>
                </a:cubicBezTo>
                <a:close/>
                <a:moveTo>
                  <a:pt x="355474" y="762214"/>
                </a:moveTo>
                <a:cubicBezTo>
                  <a:pt x="171261" y="1032248"/>
                  <a:pt x="73153" y="1221700"/>
                  <a:pt x="99347" y="1354859"/>
                </a:cubicBezTo>
                <a:cubicBezTo>
                  <a:pt x="92775" y="1338095"/>
                  <a:pt x="83726" y="1305044"/>
                  <a:pt x="72106" y="1240750"/>
                </a:cubicBezTo>
                <a:cubicBezTo>
                  <a:pt x="67819" y="1217128"/>
                  <a:pt x="63247" y="1189220"/>
                  <a:pt x="58294" y="1156454"/>
                </a:cubicBezTo>
                <a:cubicBezTo>
                  <a:pt x="49912" y="939665"/>
                  <a:pt x="98490" y="524279"/>
                  <a:pt x="209551" y="338732"/>
                </a:cubicBezTo>
                <a:cubicBezTo>
                  <a:pt x="218124" y="342542"/>
                  <a:pt x="226792" y="346352"/>
                  <a:pt x="235650" y="350258"/>
                </a:cubicBezTo>
                <a:cubicBezTo>
                  <a:pt x="350998" y="400931"/>
                  <a:pt x="349759" y="416361"/>
                  <a:pt x="371000" y="476369"/>
                </a:cubicBezTo>
                <a:cubicBezTo>
                  <a:pt x="371000" y="476369"/>
                  <a:pt x="401854" y="503902"/>
                  <a:pt x="404998" y="547240"/>
                </a:cubicBezTo>
                <a:cubicBezTo>
                  <a:pt x="404998" y="547240"/>
                  <a:pt x="422911" y="663344"/>
                  <a:pt x="355474" y="762214"/>
                </a:cubicBezTo>
                <a:close/>
                <a:moveTo>
                  <a:pt x="58294" y="1156454"/>
                </a:moveTo>
                <a:cubicBezTo>
                  <a:pt x="54199" y="1128831"/>
                  <a:pt x="49815" y="1097881"/>
                  <a:pt x="45148" y="1062829"/>
                </a:cubicBezTo>
                <a:cubicBezTo>
                  <a:pt x="0" y="722215"/>
                  <a:pt x="11620" y="456753"/>
                  <a:pt x="30099" y="387411"/>
                </a:cubicBezTo>
                <a:cubicBezTo>
                  <a:pt x="30099" y="387411"/>
                  <a:pt x="5905" y="316354"/>
                  <a:pt x="37814" y="223390"/>
                </a:cubicBezTo>
                <a:cubicBezTo>
                  <a:pt x="65151" y="268444"/>
                  <a:pt x="128492" y="302257"/>
                  <a:pt x="209550" y="338643"/>
                </a:cubicBezTo>
                <a:cubicBezTo>
                  <a:pt x="98488" y="524285"/>
                  <a:pt x="49912" y="939665"/>
                  <a:pt x="58294" y="1156454"/>
                </a:cubicBezTo>
                <a:close/>
                <a:moveTo>
                  <a:pt x="313468" y="389632"/>
                </a:moveTo>
                <a:lnTo>
                  <a:pt x="313468" y="389441"/>
                </a:lnTo>
                <a:cubicBezTo>
                  <a:pt x="295942" y="378106"/>
                  <a:pt x="271368" y="365819"/>
                  <a:pt x="235554" y="350102"/>
                </a:cubicBezTo>
                <a:cubicBezTo>
                  <a:pt x="226695" y="346292"/>
                  <a:pt x="217932" y="342387"/>
                  <a:pt x="209455" y="338577"/>
                </a:cubicBezTo>
                <a:cubicBezTo>
                  <a:pt x="299847" y="335148"/>
                  <a:pt x="385763" y="313050"/>
                  <a:pt x="446913" y="290762"/>
                </a:cubicBezTo>
                <a:cubicBezTo>
                  <a:pt x="495300" y="273140"/>
                  <a:pt x="526257" y="252090"/>
                  <a:pt x="544735" y="232470"/>
                </a:cubicBezTo>
                <a:cubicBezTo>
                  <a:pt x="553117" y="255234"/>
                  <a:pt x="557689" y="280760"/>
                  <a:pt x="557213" y="312288"/>
                </a:cubicBezTo>
                <a:cubicBezTo>
                  <a:pt x="547402" y="305621"/>
                  <a:pt x="353378" y="365058"/>
                  <a:pt x="313468" y="389632"/>
                </a:cubicBezTo>
                <a:close/>
                <a:moveTo>
                  <a:pt x="53818" y="244400"/>
                </a:moveTo>
                <a:cubicBezTo>
                  <a:pt x="104491" y="250305"/>
                  <a:pt x="168308" y="251447"/>
                  <a:pt x="257367" y="230968"/>
                </a:cubicBezTo>
                <a:cubicBezTo>
                  <a:pt x="347378" y="210204"/>
                  <a:pt x="429007" y="167628"/>
                  <a:pt x="478633" y="137815"/>
                </a:cubicBezTo>
                <a:cubicBezTo>
                  <a:pt x="489967" y="145720"/>
                  <a:pt x="501207" y="155911"/>
                  <a:pt x="511208" y="170485"/>
                </a:cubicBezTo>
                <a:cubicBezTo>
                  <a:pt x="525115" y="190678"/>
                  <a:pt x="536735" y="210300"/>
                  <a:pt x="544831" y="232493"/>
                </a:cubicBezTo>
                <a:cubicBezTo>
                  <a:pt x="526353" y="252115"/>
                  <a:pt x="495301" y="273164"/>
                  <a:pt x="447010" y="290785"/>
                </a:cubicBezTo>
                <a:cubicBezTo>
                  <a:pt x="385859" y="313074"/>
                  <a:pt x="300039" y="335078"/>
                  <a:pt x="209551" y="338602"/>
                </a:cubicBezTo>
                <a:cubicBezTo>
                  <a:pt x="141638" y="308122"/>
                  <a:pt x="86203" y="279452"/>
                  <a:pt x="53913" y="244400"/>
                </a:cubicBezTo>
                <a:moveTo>
                  <a:pt x="366907" y="72553"/>
                </a:moveTo>
                <a:lnTo>
                  <a:pt x="367003" y="72553"/>
                </a:lnTo>
                <a:cubicBezTo>
                  <a:pt x="399578" y="83317"/>
                  <a:pt x="436441" y="98842"/>
                  <a:pt x="478732" y="137800"/>
                </a:cubicBezTo>
                <a:cubicBezTo>
                  <a:pt x="429106" y="167613"/>
                  <a:pt x="347476" y="210190"/>
                  <a:pt x="257465" y="230954"/>
                </a:cubicBezTo>
                <a:cubicBezTo>
                  <a:pt x="168406" y="251433"/>
                  <a:pt x="104589" y="250290"/>
                  <a:pt x="53916" y="244384"/>
                </a:cubicBezTo>
                <a:cubicBezTo>
                  <a:pt x="47629" y="237622"/>
                  <a:pt x="42295" y="230668"/>
                  <a:pt x="37819" y="223334"/>
                </a:cubicBezTo>
                <a:cubicBezTo>
                  <a:pt x="47820" y="195807"/>
                  <a:pt x="63346" y="162565"/>
                  <a:pt x="83158" y="131704"/>
                </a:cubicBezTo>
                <a:cubicBezTo>
                  <a:pt x="118972" y="138466"/>
                  <a:pt x="164120" y="138181"/>
                  <a:pt x="232033" y="122750"/>
                </a:cubicBezTo>
                <a:cubicBezTo>
                  <a:pt x="288231" y="109987"/>
                  <a:pt x="333856" y="90270"/>
                  <a:pt x="366907" y="72553"/>
                </a:cubicBezTo>
                <a:close/>
                <a:moveTo>
                  <a:pt x="229936" y="0"/>
                </a:moveTo>
                <a:cubicBezTo>
                  <a:pt x="282323" y="0"/>
                  <a:pt x="343379" y="46958"/>
                  <a:pt x="366905" y="72580"/>
                </a:cubicBezTo>
                <a:cubicBezTo>
                  <a:pt x="333854" y="90297"/>
                  <a:pt x="288229" y="110013"/>
                  <a:pt x="232031" y="122777"/>
                </a:cubicBezTo>
                <a:cubicBezTo>
                  <a:pt x="164118" y="138207"/>
                  <a:pt x="118970" y="138398"/>
                  <a:pt x="83156" y="131730"/>
                </a:cubicBezTo>
                <a:cubicBezTo>
                  <a:pt x="114779" y="82581"/>
                  <a:pt x="177739" y="0"/>
                  <a:pt x="229936" y="0"/>
                </a:cubicBezTo>
                <a:close/>
                <a:moveTo>
                  <a:pt x="580926" y="712068"/>
                </a:moveTo>
                <a:cubicBezTo>
                  <a:pt x="577974" y="777123"/>
                  <a:pt x="589213" y="820272"/>
                  <a:pt x="563019" y="884851"/>
                </a:cubicBezTo>
                <a:cubicBezTo>
                  <a:pt x="563019" y="884851"/>
                  <a:pt x="569973" y="863039"/>
                  <a:pt x="516728" y="774742"/>
                </a:cubicBezTo>
                <a:cubicBezTo>
                  <a:pt x="513680" y="769599"/>
                  <a:pt x="508727" y="761217"/>
                  <a:pt x="503298" y="751692"/>
                </a:cubicBezTo>
                <a:cubicBezTo>
                  <a:pt x="548160" y="735213"/>
                  <a:pt x="572068" y="720926"/>
                  <a:pt x="580926" y="712068"/>
                </a:cubicBezTo>
                <a:close/>
                <a:moveTo>
                  <a:pt x="471677" y="695991"/>
                </a:moveTo>
                <a:cubicBezTo>
                  <a:pt x="458438" y="598265"/>
                  <a:pt x="405002" y="547211"/>
                  <a:pt x="405002" y="547211"/>
                </a:cubicBezTo>
                <a:cubicBezTo>
                  <a:pt x="404812" y="545020"/>
                  <a:pt x="404622" y="542829"/>
                  <a:pt x="404336" y="540734"/>
                </a:cubicBezTo>
                <a:cubicBezTo>
                  <a:pt x="464534" y="531685"/>
                  <a:pt x="548354" y="501300"/>
                  <a:pt x="584454" y="478631"/>
                </a:cubicBezTo>
                <a:cubicBezTo>
                  <a:pt x="585501" y="516159"/>
                  <a:pt x="585501" y="557402"/>
                  <a:pt x="584739" y="599598"/>
                </a:cubicBezTo>
                <a:cubicBezTo>
                  <a:pt x="584072" y="637127"/>
                  <a:pt x="582739" y="675322"/>
                  <a:pt x="581025" y="712184"/>
                </a:cubicBezTo>
                <a:cubicBezTo>
                  <a:pt x="572262" y="720947"/>
                  <a:pt x="548259" y="735329"/>
                  <a:pt x="503396" y="751808"/>
                </a:cubicBezTo>
                <a:cubicBezTo>
                  <a:pt x="489394" y="727519"/>
                  <a:pt x="471773" y="696086"/>
                  <a:pt x="471773" y="696086"/>
                </a:cubicBezTo>
                <a:close/>
                <a:moveTo>
                  <a:pt x="359376" y="443704"/>
                </a:moveTo>
                <a:cubicBezTo>
                  <a:pt x="350803" y="422178"/>
                  <a:pt x="340612" y="407033"/>
                  <a:pt x="313561" y="389507"/>
                </a:cubicBezTo>
                <a:cubicBezTo>
                  <a:pt x="353470" y="364837"/>
                  <a:pt x="547495" y="305497"/>
                  <a:pt x="557305" y="312164"/>
                </a:cubicBezTo>
                <a:cubicBezTo>
                  <a:pt x="566449" y="318451"/>
                  <a:pt x="573022" y="341596"/>
                  <a:pt x="577498" y="375505"/>
                </a:cubicBezTo>
                <a:cubicBezTo>
                  <a:pt x="581118" y="403509"/>
                  <a:pt x="583404" y="438942"/>
                  <a:pt x="584452" y="478471"/>
                </a:cubicBezTo>
                <a:cubicBezTo>
                  <a:pt x="548352" y="501140"/>
                  <a:pt x="464532" y="531525"/>
                  <a:pt x="404334" y="540574"/>
                </a:cubicBezTo>
                <a:cubicBezTo>
                  <a:pt x="398809" y="501045"/>
                  <a:pt x="370996" y="476280"/>
                  <a:pt x="370996" y="476280"/>
                </a:cubicBezTo>
                <a:cubicBezTo>
                  <a:pt x="366615" y="463802"/>
                  <a:pt x="363091" y="453134"/>
                  <a:pt x="359376" y="443800"/>
                </a:cubicBezTo>
              </a:path>
            </a:pathLst>
          </a:custGeom>
          <a:noFill/>
          <a:ln w="14287">
            <a:solidFill>
              <a:srgbClr val="92BD39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1"/>
          <p:cNvSpPr/>
          <p:nvPr/>
        </p:nvSpPr>
        <p:spPr>
          <a:xfrm>
            <a:off x="6983987" y="3669885"/>
            <a:ext cx="485503" cy="890235"/>
          </a:xfrm>
          <a:custGeom>
            <a:avLst/>
            <a:gdLst/>
            <a:ahLst/>
            <a:cxnLst/>
            <a:rect l="0" t="0" r="0" b="0"/>
            <a:pathLst>
              <a:path w="548087" h="890235">
                <a:moveTo>
                  <a:pt x="480869" y="749731"/>
                </a:moveTo>
                <a:cubicBezTo>
                  <a:pt x="496728" y="795166"/>
                  <a:pt x="510397" y="842505"/>
                  <a:pt x="521789" y="889854"/>
                </a:cubicBezTo>
                <a:cubicBezTo>
                  <a:pt x="521884" y="890139"/>
                  <a:pt x="521979" y="890235"/>
                  <a:pt x="521979" y="890235"/>
                </a:cubicBezTo>
                <a:cubicBezTo>
                  <a:pt x="548087" y="825255"/>
                  <a:pt x="538410" y="781840"/>
                  <a:pt x="541353" y="716384"/>
                </a:cubicBezTo>
                <a:cubicBezTo>
                  <a:pt x="543058" y="679294"/>
                  <a:pt x="544477" y="641080"/>
                  <a:pt x="545144" y="603323"/>
                </a:cubicBezTo>
                <a:cubicBezTo>
                  <a:pt x="545896" y="560870"/>
                  <a:pt x="545906" y="519122"/>
                  <a:pt x="544868" y="481364"/>
                </a:cubicBezTo>
                <a:cubicBezTo>
                  <a:pt x="543820" y="441588"/>
                  <a:pt x="541543" y="405936"/>
                  <a:pt x="537933" y="377761"/>
                </a:cubicBezTo>
                <a:cubicBezTo>
                  <a:pt x="533466" y="343642"/>
                  <a:pt x="526922" y="320354"/>
                  <a:pt x="517807" y="314029"/>
                </a:cubicBezTo>
                <a:cubicBezTo>
                  <a:pt x="518283" y="282301"/>
                  <a:pt x="513626" y="256860"/>
                  <a:pt x="505272" y="233962"/>
                </a:cubicBezTo>
                <a:cubicBezTo>
                  <a:pt x="497205" y="211626"/>
                  <a:pt x="485813" y="191900"/>
                  <a:pt x="471954" y="171583"/>
                </a:cubicBezTo>
                <a:cubicBezTo>
                  <a:pt x="461981" y="156914"/>
                  <a:pt x="450780" y="146665"/>
                  <a:pt x="439483" y="138712"/>
                </a:cubicBezTo>
                <a:cubicBezTo>
                  <a:pt x="397335" y="99507"/>
                  <a:pt x="360483" y="83829"/>
                  <a:pt x="328012" y="72999"/>
                </a:cubicBezTo>
                <a:cubicBezTo>
                  <a:pt x="304561" y="47215"/>
                  <a:pt x="243716" y="0"/>
                  <a:pt x="191500" y="0"/>
                </a:cubicBezTo>
                <a:cubicBezTo>
                  <a:pt x="139474" y="0"/>
                  <a:pt x="76714" y="83067"/>
                  <a:pt x="45196" y="132521"/>
                </a:cubicBezTo>
                <a:cubicBezTo>
                  <a:pt x="25441" y="163572"/>
                  <a:pt x="9972" y="197015"/>
                  <a:pt x="0" y="224713"/>
                </a:cubicBezTo>
                <a:cubicBezTo>
                  <a:pt x="4467" y="232095"/>
                  <a:pt x="9886" y="239144"/>
                  <a:pt x="16154" y="245954"/>
                </a:cubicBezTo>
                <a:cubicBezTo>
                  <a:pt x="48339" y="281216"/>
                  <a:pt x="103584" y="310067"/>
                  <a:pt x="171278" y="340737"/>
                </a:cubicBezTo>
                <a:cubicBezTo>
                  <a:pt x="179727" y="344566"/>
                  <a:pt x="188271" y="348481"/>
                  <a:pt x="197100" y="352320"/>
                </a:cubicBezTo>
                <a:cubicBezTo>
                  <a:pt x="232800" y="368131"/>
                  <a:pt x="257289" y="380495"/>
                  <a:pt x="274758" y="391896"/>
                </a:cubicBezTo>
                <a:cubicBezTo>
                  <a:pt x="301723" y="409536"/>
                  <a:pt x="311981" y="424719"/>
                  <a:pt x="320525" y="446379"/>
                </a:cubicBezTo>
                <a:cubicBezTo>
                  <a:pt x="324230" y="455771"/>
                  <a:pt x="327736" y="466601"/>
                  <a:pt x="332108" y="479155"/>
                </a:cubicBezTo>
                <a:cubicBezTo>
                  <a:pt x="332108" y="479155"/>
                  <a:pt x="359825" y="504082"/>
                  <a:pt x="365331" y="543848"/>
                </a:cubicBezTo>
                <a:cubicBezTo>
                  <a:pt x="365617" y="545953"/>
                  <a:pt x="365798" y="548411"/>
                  <a:pt x="365988" y="550611"/>
                </a:cubicBezTo>
                <a:cubicBezTo>
                  <a:pt x="365988" y="550611"/>
                  <a:pt x="405955" y="569775"/>
                  <a:pt x="451056" y="673284"/>
                </a:cubicBezTo>
                <a:cubicBezTo>
                  <a:pt x="461781" y="697915"/>
                  <a:pt x="471668" y="723376"/>
                  <a:pt x="480869" y="749731"/>
                </a:cubicBezTo>
              </a:path>
            </a:pathLst>
          </a:custGeom>
          <a:solidFill>
            <a:srgbClr val="F4FFDC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2"/>
          <p:cNvSpPr/>
          <p:nvPr/>
        </p:nvSpPr>
        <p:spPr>
          <a:xfrm>
            <a:off x="6845968" y="3660470"/>
            <a:ext cx="600300" cy="890236"/>
          </a:xfrm>
          <a:custGeom>
            <a:avLst/>
            <a:gdLst/>
            <a:ahLst/>
            <a:cxnLst/>
            <a:rect l="0" t="0" r="0" b="0"/>
            <a:pathLst>
              <a:path w="548090" h="890236">
                <a:moveTo>
                  <a:pt x="480873" y="749640"/>
                </a:moveTo>
                <a:cubicBezTo>
                  <a:pt x="496727" y="795067"/>
                  <a:pt x="510399" y="842508"/>
                  <a:pt x="521791" y="889852"/>
                </a:cubicBezTo>
                <a:cubicBezTo>
                  <a:pt x="521886" y="890139"/>
                  <a:pt x="521981" y="890236"/>
                  <a:pt x="521981" y="890236"/>
                </a:cubicBezTo>
                <a:cubicBezTo>
                  <a:pt x="548090" y="825257"/>
                  <a:pt x="538406" y="781842"/>
                  <a:pt x="541349" y="716383"/>
                </a:cubicBezTo>
                <a:cubicBezTo>
                  <a:pt x="543058" y="679294"/>
                  <a:pt x="544476" y="641083"/>
                  <a:pt x="545141" y="603323"/>
                </a:cubicBezTo>
                <a:cubicBezTo>
                  <a:pt x="545900" y="560866"/>
                  <a:pt x="545908" y="519123"/>
                  <a:pt x="544864" y="481363"/>
                </a:cubicBezTo>
                <a:cubicBezTo>
                  <a:pt x="543820" y="441590"/>
                  <a:pt x="541541" y="405938"/>
                  <a:pt x="537933" y="377761"/>
                </a:cubicBezTo>
                <a:cubicBezTo>
                  <a:pt x="533471" y="343642"/>
                  <a:pt x="526921" y="320354"/>
                  <a:pt x="517806" y="314028"/>
                </a:cubicBezTo>
                <a:cubicBezTo>
                  <a:pt x="518280" y="282305"/>
                  <a:pt x="513627" y="256863"/>
                  <a:pt x="505272" y="233957"/>
                </a:cubicBezTo>
                <a:cubicBezTo>
                  <a:pt x="497203" y="211627"/>
                  <a:pt x="485813" y="191898"/>
                  <a:pt x="471952" y="171580"/>
                </a:cubicBezTo>
                <a:cubicBezTo>
                  <a:pt x="461983" y="156916"/>
                  <a:pt x="450781" y="146662"/>
                  <a:pt x="439483" y="138707"/>
                </a:cubicBezTo>
                <a:cubicBezTo>
                  <a:pt x="397330" y="99509"/>
                  <a:pt x="360484" y="83829"/>
                  <a:pt x="328014" y="73000"/>
                </a:cubicBezTo>
                <a:cubicBezTo>
                  <a:pt x="304564" y="47219"/>
                  <a:pt x="243715" y="0"/>
                  <a:pt x="191498" y="0"/>
                </a:cubicBezTo>
                <a:cubicBezTo>
                  <a:pt x="139471" y="0"/>
                  <a:pt x="76710" y="83063"/>
                  <a:pt x="45191" y="132516"/>
                </a:cubicBezTo>
                <a:cubicBezTo>
                  <a:pt x="25444" y="163568"/>
                  <a:pt x="9968" y="197016"/>
                  <a:pt x="0" y="224712"/>
                </a:cubicBezTo>
                <a:cubicBezTo>
                  <a:pt x="4462" y="232092"/>
                  <a:pt x="9884" y="239147"/>
                  <a:pt x="16149" y="245951"/>
                </a:cubicBezTo>
                <a:cubicBezTo>
                  <a:pt x="48334" y="281219"/>
                  <a:pt x="103589" y="310067"/>
                  <a:pt x="171280" y="340735"/>
                </a:cubicBezTo>
                <a:cubicBezTo>
                  <a:pt x="179730" y="344569"/>
                  <a:pt x="188271" y="348485"/>
                  <a:pt x="197100" y="352318"/>
                </a:cubicBezTo>
                <a:cubicBezTo>
                  <a:pt x="232797" y="368131"/>
                  <a:pt x="257389" y="380444"/>
                  <a:pt x="274857" y="391849"/>
                </a:cubicBezTo>
                <a:cubicBezTo>
                  <a:pt x="301820" y="409483"/>
                  <a:pt x="311978" y="424722"/>
                  <a:pt x="320522" y="446382"/>
                </a:cubicBezTo>
                <a:cubicBezTo>
                  <a:pt x="324226" y="455774"/>
                  <a:pt x="327739" y="466604"/>
                  <a:pt x="332106" y="479158"/>
                </a:cubicBezTo>
                <a:cubicBezTo>
                  <a:pt x="332106" y="479158"/>
                  <a:pt x="359820" y="504322"/>
                  <a:pt x="365326" y="544094"/>
                </a:cubicBezTo>
                <a:cubicBezTo>
                  <a:pt x="365611" y="546203"/>
                  <a:pt x="365800" y="548407"/>
                  <a:pt x="365991" y="550611"/>
                </a:cubicBezTo>
                <a:cubicBezTo>
                  <a:pt x="365991" y="550611"/>
                  <a:pt x="405960" y="569779"/>
                  <a:pt x="451056" y="673285"/>
                </a:cubicBezTo>
                <a:cubicBezTo>
                  <a:pt x="461784" y="697915"/>
                  <a:pt x="471663" y="723284"/>
                  <a:pt x="480873" y="749640"/>
                </a:cubicBezTo>
                <a:close/>
                <a:moveTo>
                  <a:pt x="541349" y="716383"/>
                </a:moveTo>
                <a:cubicBezTo>
                  <a:pt x="533754" y="724051"/>
                  <a:pt x="514766" y="735934"/>
                  <a:pt x="480873" y="749640"/>
                </a:cubicBezTo>
                <a:moveTo>
                  <a:pt x="544864" y="481363"/>
                </a:moveTo>
                <a:cubicBezTo>
                  <a:pt x="508882" y="504172"/>
                  <a:pt x="425328" y="534989"/>
                  <a:pt x="365326" y="544094"/>
                </a:cubicBezTo>
                <a:moveTo>
                  <a:pt x="517806" y="314028"/>
                </a:moveTo>
                <a:cubicBezTo>
                  <a:pt x="508028" y="307319"/>
                  <a:pt x="314637" y="367027"/>
                  <a:pt x="274857" y="391849"/>
                </a:cubicBezTo>
                <a:moveTo>
                  <a:pt x="505272" y="233957"/>
                </a:moveTo>
                <a:cubicBezTo>
                  <a:pt x="486854" y="253700"/>
                  <a:pt x="455998" y="274881"/>
                  <a:pt x="407770" y="292610"/>
                </a:cubicBezTo>
                <a:cubicBezTo>
                  <a:pt x="346819" y="315037"/>
                  <a:pt x="261377" y="337285"/>
                  <a:pt x="171280" y="340735"/>
                </a:cubicBezTo>
                <a:moveTo>
                  <a:pt x="439483" y="138707"/>
                </a:moveTo>
                <a:cubicBezTo>
                  <a:pt x="390020" y="168705"/>
                  <a:pt x="308647" y="211487"/>
                  <a:pt x="218929" y="232380"/>
                </a:cubicBezTo>
                <a:cubicBezTo>
                  <a:pt x="130161" y="252985"/>
                  <a:pt x="66657" y="251893"/>
                  <a:pt x="16149" y="245951"/>
                </a:cubicBezTo>
                <a:moveTo>
                  <a:pt x="328014" y="73000"/>
                </a:moveTo>
                <a:cubicBezTo>
                  <a:pt x="295071" y="90826"/>
                  <a:pt x="249595" y="110665"/>
                  <a:pt x="193581" y="123506"/>
                </a:cubicBezTo>
                <a:cubicBezTo>
                  <a:pt x="125889" y="139033"/>
                  <a:pt x="80888" y="139320"/>
                  <a:pt x="45191" y="132516"/>
                </a:cubicBezTo>
              </a:path>
            </a:pathLst>
          </a:custGeom>
          <a:noFill/>
          <a:ln w="14287">
            <a:solidFill>
              <a:srgbClr val="92BD39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3"/>
          <p:cNvSpPr/>
          <p:nvPr/>
        </p:nvSpPr>
        <p:spPr>
          <a:xfrm>
            <a:off x="7001722" y="4292093"/>
            <a:ext cx="458563" cy="861564"/>
          </a:xfrm>
          <a:custGeom>
            <a:avLst/>
            <a:gdLst/>
            <a:ahLst/>
            <a:cxnLst/>
            <a:rect l="0" t="0" r="0" b="0"/>
            <a:pathLst>
              <a:path w="418680" h="861564">
                <a:moveTo>
                  <a:pt x="416499" y="696248"/>
                </a:moveTo>
                <a:cubicBezTo>
                  <a:pt x="418680" y="627335"/>
                  <a:pt x="409946" y="528627"/>
                  <a:pt x="390105" y="423491"/>
                </a:cubicBezTo>
                <a:cubicBezTo>
                  <a:pt x="371027" y="322287"/>
                  <a:pt x="341499" y="215160"/>
                  <a:pt x="301247" y="122767"/>
                </a:cubicBezTo>
                <a:cubicBezTo>
                  <a:pt x="256155" y="19164"/>
                  <a:pt x="216179" y="0"/>
                  <a:pt x="216179" y="0"/>
                </a:cubicBezTo>
                <a:cubicBezTo>
                  <a:pt x="216179" y="0"/>
                  <a:pt x="234019" y="116824"/>
                  <a:pt x="166811" y="216303"/>
                </a:cubicBezTo>
                <a:cubicBezTo>
                  <a:pt x="98736" y="317039"/>
                  <a:pt x="42529" y="406641"/>
                  <a:pt x="0" y="486289"/>
                </a:cubicBezTo>
                <a:cubicBezTo>
                  <a:pt x="30946" y="515997"/>
                  <a:pt x="68837" y="539476"/>
                  <a:pt x="80038" y="551935"/>
                </a:cubicBezTo>
                <a:cubicBezTo>
                  <a:pt x="88115" y="560851"/>
                  <a:pt x="94945" y="569471"/>
                  <a:pt x="100926" y="578100"/>
                </a:cubicBezTo>
                <a:cubicBezTo>
                  <a:pt x="147542" y="644709"/>
                  <a:pt x="142217" y="702764"/>
                  <a:pt x="258994" y="777420"/>
                </a:cubicBezTo>
                <a:cubicBezTo>
                  <a:pt x="390772" y="861564"/>
                  <a:pt x="412699" y="818054"/>
                  <a:pt x="416499" y="696248"/>
                </a:cubicBezTo>
              </a:path>
            </a:pathLst>
          </a:custGeom>
          <a:solidFill>
            <a:srgbClr val="E8F9FF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14"/>
          <p:cNvSpPr/>
          <p:nvPr/>
        </p:nvSpPr>
        <p:spPr>
          <a:xfrm>
            <a:off x="7071958" y="4337851"/>
            <a:ext cx="458568" cy="861569"/>
          </a:xfrm>
          <a:custGeom>
            <a:avLst/>
            <a:gdLst/>
            <a:ahLst/>
            <a:cxnLst/>
            <a:rect l="0" t="0" r="0" b="0"/>
            <a:pathLst>
              <a:path w="418684" h="861569">
                <a:moveTo>
                  <a:pt x="416501" y="696247"/>
                </a:moveTo>
                <a:cubicBezTo>
                  <a:pt x="418684" y="627339"/>
                  <a:pt x="409950" y="528626"/>
                  <a:pt x="390108" y="423490"/>
                </a:cubicBezTo>
                <a:cubicBezTo>
                  <a:pt x="413843" y="601655"/>
                  <a:pt x="362006" y="703435"/>
                  <a:pt x="331815" y="719920"/>
                </a:cubicBezTo>
                <a:cubicBezTo>
                  <a:pt x="304283" y="734870"/>
                  <a:pt x="175830" y="663279"/>
                  <a:pt x="100924" y="577982"/>
                </a:cubicBezTo>
                <a:cubicBezTo>
                  <a:pt x="147539" y="644591"/>
                  <a:pt x="142222" y="702764"/>
                  <a:pt x="258997" y="777423"/>
                </a:cubicBezTo>
                <a:cubicBezTo>
                  <a:pt x="390772" y="861569"/>
                  <a:pt x="412703" y="818059"/>
                  <a:pt x="416501" y="696247"/>
                </a:cubicBezTo>
                <a:close/>
                <a:moveTo>
                  <a:pt x="216182" y="0"/>
                </a:moveTo>
                <a:cubicBezTo>
                  <a:pt x="375869" y="352304"/>
                  <a:pt x="213523" y="588929"/>
                  <a:pt x="252639" y="697131"/>
                </a:cubicBezTo>
                <a:cubicBezTo>
                  <a:pt x="289475" y="716874"/>
                  <a:pt x="319950" y="726458"/>
                  <a:pt x="331817" y="720037"/>
                </a:cubicBezTo>
                <a:cubicBezTo>
                  <a:pt x="362103" y="703552"/>
                  <a:pt x="413845" y="601772"/>
                  <a:pt x="390110" y="423608"/>
                </a:cubicBezTo>
                <a:cubicBezTo>
                  <a:pt x="371027" y="322402"/>
                  <a:pt x="341501" y="215158"/>
                  <a:pt x="301247" y="122769"/>
                </a:cubicBezTo>
                <a:cubicBezTo>
                  <a:pt x="256151" y="19168"/>
                  <a:pt x="216182" y="96"/>
                  <a:pt x="216182" y="96"/>
                </a:cubicBezTo>
                <a:lnTo>
                  <a:pt x="216182" y="0"/>
                </a:lnTo>
                <a:close/>
                <a:moveTo>
                  <a:pt x="252639" y="697131"/>
                </a:moveTo>
                <a:cubicBezTo>
                  <a:pt x="213523" y="588929"/>
                  <a:pt x="375869" y="352304"/>
                  <a:pt x="216182" y="0"/>
                </a:cubicBezTo>
                <a:cubicBezTo>
                  <a:pt x="282260" y="261831"/>
                  <a:pt x="102067" y="498937"/>
                  <a:pt x="80041" y="551935"/>
                </a:cubicBezTo>
                <a:cubicBezTo>
                  <a:pt x="88111" y="560849"/>
                  <a:pt x="94947" y="569474"/>
                  <a:pt x="100928" y="578099"/>
                </a:cubicBezTo>
                <a:cubicBezTo>
                  <a:pt x="143651" y="626785"/>
                  <a:pt x="203745" y="670967"/>
                  <a:pt x="252639" y="697131"/>
                </a:cubicBezTo>
                <a:close/>
                <a:moveTo>
                  <a:pt x="216182" y="0"/>
                </a:moveTo>
                <a:cubicBezTo>
                  <a:pt x="216182" y="0"/>
                  <a:pt x="234024" y="116827"/>
                  <a:pt x="166808" y="216307"/>
                </a:cubicBezTo>
                <a:cubicBezTo>
                  <a:pt x="98737" y="317034"/>
                  <a:pt x="42532" y="406644"/>
                  <a:pt x="0" y="486286"/>
                </a:cubicBezTo>
                <a:cubicBezTo>
                  <a:pt x="30950" y="515996"/>
                  <a:pt x="68839" y="539476"/>
                  <a:pt x="80041" y="551935"/>
                </a:cubicBezTo>
                <a:cubicBezTo>
                  <a:pt x="101972" y="498937"/>
                  <a:pt x="282260" y="261831"/>
                  <a:pt x="216182" y="0"/>
                </a:cubicBezTo>
                <a:close/>
              </a:path>
            </a:pathLst>
          </a:custGeom>
          <a:noFill/>
          <a:ln w="14287">
            <a:solidFill>
              <a:srgbClr val="1EABD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5"/>
          <p:cNvSpPr/>
          <p:nvPr/>
        </p:nvSpPr>
        <p:spPr>
          <a:xfrm>
            <a:off x="6964905" y="3894617"/>
            <a:ext cx="455132" cy="812168"/>
          </a:xfrm>
          <a:custGeom>
            <a:avLst/>
            <a:gdLst/>
            <a:ahLst/>
            <a:cxnLst/>
            <a:rect l="0" t="0" r="0" b="0"/>
            <a:pathLst>
              <a:path w="415547" h="812168">
                <a:moveTo>
                  <a:pt x="14049" y="586054"/>
                </a:moveTo>
                <a:cubicBezTo>
                  <a:pt x="24212" y="620077"/>
                  <a:pt x="38261" y="652205"/>
                  <a:pt x="61426" y="686133"/>
                </a:cubicBezTo>
                <a:cubicBezTo>
                  <a:pt x="87344" y="724090"/>
                  <a:pt x="124748" y="764247"/>
                  <a:pt x="181527" y="812168"/>
                </a:cubicBezTo>
                <a:cubicBezTo>
                  <a:pt x="224056" y="732520"/>
                  <a:pt x="280263" y="642908"/>
                  <a:pt x="348329" y="542182"/>
                </a:cubicBezTo>
                <a:cubicBezTo>
                  <a:pt x="415547" y="442702"/>
                  <a:pt x="397697" y="325878"/>
                  <a:pt x="397697" y="325878"/>
                </a:cubicBezTo>
                <a:cubicBezTo>
                  <a:pt x="394563" y="282273"/>
                  <a:pt x="363807" y="254574"/>
                  <a:pt x="363807" y="254574"/>
                </a:cubicBezTo>
                <a:cubicBezTo>
                  <a:pt x="342633" y="194195"/>
                  <a:pt x="343871" y="178669"/>
                  <a:pt x="228895" y="127682"/>
                </a:cubicBezTo>
                <a:cubicBezTo>
                  <a:pt x="220065" y="123758"/>
                  <a:pt x="211426" y="119919"/>
                  <a:pt x="202882" y="116090"/>
                </a:cubicBezTo>
                <a:cubicBezTo>
                  <a:pt x="122091" y="79476"/>
                  <a:pt x="59054" y="45329"/>
                  <a:pt x="31803" y="0"/>
                </a:cubicBezTo>
                <a:cubicBezTo>
                  <a:pt x="0" y="93535"/>
                  <a:pt x="24117" y="165030"/>
                  <a:pt x="24117" y="165030"/>
                </a:cubicBezTo>
                <a:cubicBezTo>
                  <a:pt x="10629" y="215922"/>
                  <a:pt x="857" y="372141"/>
                  <a:pt x="14049" y="586054"/>
                </a:cubicBezTo>
              </a:path>
            </a:pathLst>
          </a:custGeom>
          <a:solidFill>
            <a:srgbClr val="F4FFDC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ounded Rectangle 16"/>
          <p:cNvSpPr/>
          <p:nvPr/>
        </p:nvSpPr>
        <p:spPr>
          <a:xfrm>
            <a:off x="6839103" y="3925545"/>
            <a:ext cx="455130" cy="812163"/>
          </a:xfrm>
          <a:custGeom>
            <a:avLst/>
            <a:gdLst/>
            <a:ahLst/>
            <a:cxnLst/>
            <a:rect l="0" t="0" r="0" b="0"/>
            <a:pathLst>
              <a:path w="415546" h="812163">
                <a:moveTo>
                  <a:pt x="14051" y="586055"/>
                </a:moveTo>
                <a:cubicBezTo>
                  <a:pt x="24209" y="620077"/>
                  <a:pt x="38260" y="652183"/>
                  <a:pt x="61425" y="686110"/>
                </a:cubicBezTo>
                <a:cubicBezTo>
                  <a:pt x="80603" y="479865"/>
                  <a:pt x="127218" y="243814"/>
                  <a:pt x="202979" y="115964"/>
                </a:cubicBezTo>
                <a:cubicBezTo>
                  <a:pt x="122186" y="79354"/>
                  <a:pt x="59052" y="45331"/>
                  <a:pt x="31804" y="0"/>
                </a:cubicBezTo>
                <a:cubicBezTo>
                  <a:pt x="0" y="93538"/>
                  <a:pt x="24114" y="165034"/>
                  <a:pt x="24114" y="165034"/>
                </a:cubicBezTo>
                <a:cubicBezTo>
                  <a:pt x="10632" y="215925"/>
                  <a:pt x="854" y="372142"/>
                  <a:pt x="14051" y="586055"/>
                </a:cubicBezTo>
                <a:close/>
                <a:moveTo>
                  <a:pt x="181521" y="812163"/>
                </a:moveTo>
                <a:cubicBezTo>
                  <a:pt x="224054" y="732522"/>
                  <a:pt x="280257" y="642912"/>
                  <a:pt x="348329" y="542185"/>
                </a:cubicBezTo>
                <a:cubicBezTo>
                  <a:pt x="415546" y="442704"/>
                  <a:pt x="397698" y="325876"/>
                  <a:pt x="397698" y="325876"/>
                </a:cubicBezTo>
                <a:cubicBezTo>
                  <a:pt x="394564" y="282270"/>
                  <a:pt x="363804" y="254572"/>
                  <a:pt x="363804" y="254572"/>
                </a:cubicBezTo>
                <a:cubicBezTo>
                  <a:pt x="342633" y="194194"/>
                  <a:pt x="343867" y="178668"/>
                  <a:pt x="228896" y="127682"/>
                </a:cubicBezTo>
                <a:cubicBezTo>
                  <a:pt x="220066" y="123753"/>
                  <a:pt x="211427" y="119919"/>
                  <a:pt x="202882" y="116085"/>
                </a:cubicBezTo>
                <a:cubicBezTo>
                  <a:pt x="127121" y="243839"/>
                  <a:pt x="80601" y="479890"/>
                  <a:pt x="61423" y="686135"/>
                </a:cubicBezTo>
                <a:cubicBezTo>
                  <a:pt x="87342" y="724087"/>
                  <a:pt x="124747" y="764244"/>
                  <a:pt x="181521" y="812163"/>
                </a:cubicBezTo>
                <a:close/>
              </a:path>
            </a:pathLst>
          </a:custGeom>
          <a:noFill/>
          <a:ln w="14287">
            <a:solidFill>
              <a:srgbClr val="92BD39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7"/>
          <p:cNvSpPr/>
          <p:nvPr/>
        </p:nvSpPr>
        <p:spPr>
          <a:xfrm>
            <a:off x="8814646" y="2679218"/>
            <a:ext cx="118970" cy="519807"/>
          </a:xfrm>
          <a:custGeom>
            <a:avLst/>
            <a:gdLst/>
            <a:ahLst/>
            <a:cxnLst/>
            <a:rect l="0" t="0" r="0" b="0"/>
            <a:pathLst>
              <a:path w="108623" h="519807">
                <a:moveTo>
                  <a:pt x="54311" y="190423"/>
                </a:moveTo>
                <a:cubicBezTo>
                  <a:pt x="54663" y="179470"/>
                  <a:pt x="59750" y="134454"/>
                  <a:pt x="108623" y="60188"/>
                </a:cubicBezTo>
                <a:cubicBezTo>
                  <a:pt x="105956" y="31699"/>
                  <a:pt x="84496" y="0"/>
                  <a:pt x="54311" y="0"/>
                </a:cubicBezTo>
                <a:cubicBezTo>
                  <a:pt x="24126" y="0"/>
                  <a:pt x="2762" y="31699"/>
                  <a:pt x="0" y="60188"/>
                </a:cubicBezTo>
                <a:cubicBezTo>
                  <a:pt x="48882" y="134369"/>
                  <a:pt x="53959" y="179384"/>
                  <a:pt x="54311" y="190423"/>
                </a:cubicBezTo>
                <a:moveTo>
                  <a:pt x="54311" y="190423"/>
                </a:moveTo>
                <a:cubicBezTo>
                  <a:pt x="53778" y="227466"/>
                  <a:pt x="41128" y="277777"/>
                  <a:pt x="18430" y="332546"/>
                </a:cubicBezTo>
                <a:cubicBezTo>
                  <a:pt x="34632" y="434149"/>
                  <a:pt x="54311" y="519807"/>
                  <a:pt x="54311" y="519807"/>
                </a:cubicBezTo>
                <a:cubicBezTo>
                  <a:pt x="54311" y="519807"/>
                  <a:pt x="73990" y="434149"/>
                  <a:pt x="90192" y="332546"/>
                </a:cubicBezTo>
                <a:cubicBezTo>
                  <a:pt x="67579" y="277777"/>
                  <a:pt x="54844" y="227466"/>
                  <a:pt x="54311" y="190423"/>
                </a:cubicBezTo>
              </a:path>
            </a:pathLst>
          </a:custGeom>
          <a:solidFill>
            <a:srgbClr val="F5F5F5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ounded Rectangle 18"/>
          <p:cNvSpPr/>
          <p:nvPr/>
        </p:nvSpPr>
        <p:spPr>
          <a:xfrm>
            <a:off x="8681517" y="2396791"/>
            <a:ext cx="363931" cy="802236"/>
          </a:xfrm>
          <a:custGeom>
            <a:avLst/>
            <a:gdLst/>
            <a:ahLst/>
            <a:cxnLst/>
            <a:rect l="0" t="0" r="0" b="0"/>
            <a:pathLst>
              <a:path w="332279" h="802236">
                <a:moveTo>
                  <a:pt x="166133" y="472849"/>
                </a:moveTo>
                <a:cubicBezTo>
                  <a:pt x="166489" y="461896"/>
                  <a:pt x="171569" y="416885"/>
                  <a:pt x="220449" y="342619"/>
                </a:cubicBezTo>
                <a:cubicBezTo>
                  <a:pt x="217778" y="314124"/>
                  <a:pt x="196321" y="282423"/>
                  <a:pt x="166137" y="282423"/>
                </a:cubicBezTo>
                <a:cubicBezTo>
                  <a:pt x="135954" y="282423"/>
                  <a:pt x="114586" y="314124"/>
                  <a:pt x="111825" y="342619"/>
                </a:cubicBezTo>
                <a:cubicBezTo>
                  <a:pt x="160707" y="416796"/>
                  <a:pt x="165778" y="461807"/>
                  <a:pt x="166133" y="472849"/>
                </a:cubicBezTo>
                <a:close/>
                <a:moveTo>
                  <a:pt x="166133" y="472849"/>
                </a:moveTo>
                <a:cubicBezTo>
                  <a:pt x="165600" y="509893"/>
                  <a:pt x="152956" y="560205"/>
                  <a:pt x="130252" y="614969"/>
                </a:cubicBezTo>
                <a:cubicBezTo>
                  <a:pt x="146456" y="716572"/>
                  <a:pt x="166133" y="802236"/>
                  <a:pt x="166133" y="802236"/>
                </a:cubicBezTo>
                <a:cubicBezTo>
                  <a:pt x="166133" y="802236"/>
                  <a:pt x="185811" y="716572"/>
                  <a:pt x="202016" y="614969"/>
                </a:cubicBezTo>
                <a:cubicBezTo>
                  <a:pt x="179400" y="560205"/>
                  <a:pt x="166667" y="509893"/>
                  <a:pt x="166133" y="472849"/>
                </a:cubicBezTo>
                <a:close/>
                <a:moveTo>
                  <a:pt x="332279" y="17898"/>
                </a:moveTo>
                <a:cubicBezTo>
                  <a:pt x="250276" y="0"/>
                  <a:pt x="183588" y="69367"/>
                  <a:pt x="183588" y="282458"/>
                </a:cubicBezTo>
                <a:moveTo>
                  <a:pt x="0" y="17898"/>
                </a:moveTo>
                <a:cubicBezTo>
                  <a:pt x="82002" y="0"/>
                  <a:pt x="148690" y="69367"/>
                  <a:pt x="148690" y="282458"/>
                </a:cubicBezTo>
              </a:path>
            </a:pathLst>
          </a:custGeom>
          <a:noFill/>
          <a:ln w="14287">
            <a:solidFill>
              <a:srgbClr val="A3A3A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ounded Rectangle 19"/>
          <p:cNvSpPr/>
          <p:nvPr/>
        </p:nvSpPr>
        <p:spPr>
          <a:xfrm>
            <a:off x="7963998" y="2188557"/>
            <a:ext cx="1684134" cy="1246851"/>
          </a:xfrm>
          <a:custGeom>
            <a:avLst/>
            <a:gdLst/>
            <a:ahLst/>
            <a:cxnLst/>
            <a:rect l="0" t="0" r="0" b="0"/>
            <a:pathLst>
              <a:path w="1537658" h="1246851">
                <a:moveTo>
                  <a:pt x="1057132" y="1143285"/>
                </a:moveTo>
                <a:cubicBezTo>
                  <a:pt x="1224343" y="1246851"/>
                  <a:pt x="1295219" y="1045063"/>
                  <a:pt x="1354607" y="829656"/>
                </a:cubicBezTo>
                <a:cubicBezTo>
                  <a:pt x="1367332" y="783526"/>
                  <a:pt x="1278740" y="750398"/>
                  <a:pt x="1209474" y="732148"/>
                </a:cubicBezTo>
                <a:cubicBezTo>
                  <a:pt x="1276616" y="731034"/>
                  <a:pt x="1319993" y="725576"/>
                  <a:pt x="1348987" y="698401"/>
                </a:cubicBezTo>
                <a:cubicBezTo>
                  <a:pt x="1400184" y="650490"/>
                  <a:pt x="1397688" y="529209"/>
                  <a:pt x="1407394" y="498395"/>
                </a:cubicBezTo>
                <a:cubicBezTo>
                  <a:pt x="1411671" y="484955"/>
                  <a:pt x="1416481" y="472935"/>
                  <a:pt x="1421644" y="461800"/>
                </a:cubicBezTo>
                <a:cubicBezTo>
                  <a:pt x="1461535" y="375246"/>
                  <a:pt x="1523590" y="346662"/>
                  <a:pt x="1530181" y="183794"/>
                </a:cubicBezTo>
                <a:cubicBezTo>
                  <a:pt x="1537658" y="0"/>
                  <a:pt x="1480670" y="3028"/>
                  <a:pt x="1355226" y="70351"/>
                </a:cubicBezTo>
                <a:cubicBezTo>
                  <a:pt x="1284170" y="108461"/>
                  <a:pt x="1189434" y="174964"/>
                  <a:pt x="1094793" y="256622"/>
                </a:cubicBezTo>
                <a:cubicBezTo>
                  <a:pt x="1003620" y="335251"/>
                  <a:pt x="912533" y="428034"/>
                  <a:pt x="842724" y="523141"/>
                </a:cubicBezTo>
                <a:cubicBezTo>
                  <a:pt x="777506" y="612076"/>
                  <a:pt x="769610" y="663006"/>
                  <a:pt x="768791" y="677437"/>
                </a:cubicBezTo>
                <a:cubicBezTo>
                  <a:pt x="768943" y="680304"/>
                  <a:pt x="768829" y="681732"/>
                  <a:pt x="768829" y="681732"/>
                </a:cubicBezTo>
                <a:cubicBezTo>
                  <a:pt x="768734" y="681732"/>
                  <a:pt x="768619" y="680304"/>
                  <a:pt x="768791" y="677437"/>
                </a:cubicBezTo>
                <a:cubicBezTo>
                  <a:pt x="767981" y="663016"/>
                  <a:pt x="760161" y="612076"/>
                  <a:pt x="694924" y="523141"/>
                </a:cubicBezTo>
                <a:cubicBezTo>
                  <a:pt x="625125" y="428034"/>
                  <a:pt x="534038" y="335251"/>
                  <a:pt x="442864" y="256622"/>
                </a:cubicBezTo>
                <a:cubicBezTo>
                  <a:pt x="348224" y="174964"/>
                  <a:pt x="253488" y="108461"/>
                  <a:pt x="182432" y="70351"/>
                </a:cubicBezTo>
                <a:cubicBezTo>
                  <a:pt x="56988" y="3028"/>
                  <a:pt x="0" y="0"/>
                  <a:pt x="7477" y="183794"/>
                </a:cubicBezTo>
                <a:cubicBezTo>
                  <a:pt x="14068" y="346662"/>
                  <a:pt x="75952" y="375227"/>
                  <a:pt x="115833" y="461781"/>
                </a:cubicBezTo>
                <a:cubicBezTo>
                  <a:pt x="121005" y="472916"/>
                  <a:pt x="125891" y="484955"/>
                  <a:pt x="130168" y="498395"/>
                </a:cubicBezTo>
                <a:cubicBezTo>
                  <a:pt x="139874" y="529209"/>
                  <a:pt x="137379" y="650490"/>
                  <a:pt x="188575" y="698401"/>
                </a:cubicBezTo>
                <a:cubicBezTo>
                  <a:pt x="217312" y="725338"/>
                  <a:pt x="261937" y="730967"/>
                  <a:pt x="328098" y="732148"/>
                </a:cubicBezTo>
                <a:cubicBezTo>
                  <a:pt x="258832" y="750398"/>
                  <a:pt x="170240" y="783526"/>
                  <a:pt x="182975" y="829656"/>
                </a:cubicBezTo>
                <a:cubicBezTo>
                  <a:pt x="242363" y="1045063"/>
                  <a:pt x="313324" y="1246755"/>
                  <a:pt x="480536" y="1143190"/>
                </a:cubicBezTo>
                <a:cubicBezTo>
                  <a:pt x="483288" y="1141590"/>
                  <a:pt x="485870" y="1140085"/>
                  <a:pt x="488632" y="1138208"/>
                </a:cubicBezTo>
                <a:cubicBezTo>
                  <a:pt x="655043" y="1027347"/>
                  <a:pt x="767229" y="793956"/>
                  <a:pt x="768829" y="681751"/>
                </a:cubicBezTo>
                <a:cubicBezTo>
                  <a:pt x="770429" y="793956"/>
                  <a:pt x="882615" y="1027347"/>
                  <a:pt x="1049026" y="1138208"/>
                </a:cubicBezTo>
                <a:cubicBezTo>
                  <a:pt x="1050007" y="1138875"/>
                  <a:pt x="1057132" y="1142447"/>
                  <a:pt x="1057132" y="1143285"/>
                </a:cubicBezTo>
              </a:path>
            </a:pathLst>
          </a:custGeom>
          <a:solidFill>
            <a:srgbClr val="E8F9FF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ounded Rectangle 20"/>
          <p:cNvSpPr/>
          <p:nvPr/>
        </p:nvSpPr>
        <p:spPr>
          <a:xfrm>
            <a:off x="7964000" y="2188558"/>
            <a:ext cx="1684132" cy="1246751"/>
          </a:xfrm>
          <a:custGeom>
            <a:avLst/>
            <a:gdLst/>
            <a:ahLst/>
            <a:cxnLst/>
            <a:rect l="0" t="0" r="0" b="0"/>
            <a:pathLst>
              <a:path w="1537657" h="1246751">
                <a:moveTo>
                  <a:pt x="1209474" y="732145"/>
                </a:moveTo>
                <a:cubicBezTo>
                  <a:pt x="1169586" y="732858"/>
                  <a:pt x="1121239" y="731967"/>
                  <a:pt x="1063276" y="733124"/>
                </a:cubicBezTo>
                <a:cubicBezTo>
                  <a:pt x="1226925" y="786643"/>
                  <a:pt x="1271265" y="815761"/>
                  <a:pt x="1240103" y="908815"/>
                </a:cubicBezTo>
                <a:cubicBezTo>
                  <a:pt x="1205289" y="1012823"/>
                  <a:pt x="1172791" y="1178184"/>
                  <a:pt x="1057044" y="1143188"/>
                </a:cubicBezTo>
                <a:cubicBezTo>
                  <a:pt x="1224254" y="1246751"/>
                  <a:pt x="1295216" y="1045058"/>
                  <a:pt x="1354603" y="829652"/>
                </a:cubicBezTo>
                <a:cubicBezTo>
                  <a:pt x="1367335" y="783526"/>
                  <a:pt x="1278744" y="750310"/>
                  <a:pt x="1209474" y="732056"/>
                </a:cubicBezTo>
                <a:lnTo>
                  <a:pt x="1209474" y="732145"/>
                </a:lnTo>
                <a:close/>
                <a:moveTo>
                  <a:pt x="1057129" y="1143285"/>
                </a:moveTo>
                <a:cubicBezTo>
                  <a:pt x="1172877" y="1178281"/>
                  <a:pt x="1205374" y="1012919"/>
                  <a:pt x="1240188" y="908912"/>
                </a:cubicBezTo>
                <a:cubicBezTo>
                  <a:pt x="1271351" y="815858"/>
                  <a:pt x="1227010" y="786650"/>
                  <a:pt x="1063362" y="733222"/>
                </a:cubicBezTo>
                <a:cubicBezTo>
                  <a:pt x="1063362" y="733222"/>
                  <a:pt x="1029617" y="734023"/>
                  <a:pt x="1011365" y="734735"/>
                </a:cubicBezTo>
                <a:cubicBezTo>
                  <a:pt x="844421" y="741681"/>
                  <a:pt x="768829" y="681752"/>
                  <a:pt x="768829" y="681752"/>
                </a:cubicBezTo>
                <a:cubicBezTo>
                  <a:pt x="770432" y="793952"/>
                  <a:pt x="882617" y="1027346"/>
                  <a:pt x="1049027" y="1138209"/>
                </a:cubicBezTo>
                <a:cubicBezTo>
                  <a:pt x="1051787" y="1140080"/>
                  <a:pt x="1054368" y="1141594"/>
                  <a:pt x="1057129" y="1143197"/>
                </a:cubicBezTo>
                <a:lnTo>
                  <a:pt x="1057129" y="1143285"/>
                </a:lnTo>
                <a:close/>
                <a:moveTo>
                  <a:pt x="1407483" y="498396"/>
                </a:moveTo>
                <a:cubicBezTo>
                  <a:pt x="1340883" y="506945"/>
                  <a:pt x="994710" y="461352"/>
                  <a:pt x="768736" y="681745"/>
                </a:cubicBezTo>
                <a:cubicBezTo>
                  <a:pt x="768736" y="681745"/>
                  <a:pt x="844328" y="741674"/>
                  <a:pt x="1011271" y="734728"/>
                </a:cubicBezTo>
                <a:cubicBezTo>
                  <a:pt x="1199939" y="726892"/>
                  <a:pt x="1297879" y="746304"/>
                  <a:pt x="1348986" y="698396"/>
                </a:cubicBezTo>
                <a:cubicBezTo>
                  <a:pt x="1400182" y="650489"/>
                  <a:pt x="1397688" y="529207"/>
                  <a:pt x="1407393" y="498396"/>
                </a:cubicBezTo>
                <a:lnTo>
                  <a:pt x="1407483" y="498396"/>
                </a:lnTo>
                <a:close/>
                <a:moveTo>
                  <a:pt x="1452629" y="237202"/>
                </a:moveTo>
                <a:cubicBezTo>
                  <a:pt x="1366264" y="340319"/>
                  <a:pt x="1031130" y="312804"/>
                  <a:pt x="768829" y="681728"/>
                </a:cubicBezTo>
                <a:cubicBezTo>
                  <a:pt x="994803" y="461246"/>
                  <a:pt x="1340978" y="506838"/>
                  <a:pt x="1407576" y="498379"/>
                </a:cubicBezTo>
                <a:cubicBezTo>
                  <a:pt x="1411850" y="484932"/>
                  <a:pt x="1416569" y="472911"/>
                  <a:pt x="1421733" y="461780"/>
                </a:cubicBezTo>
                <a:cubicBezTo>
                  <a:pt x="1445773" y="389741"/>
                  <a:pt x="1455033" y="302474"/>
                  <a:pt x="1452717" y="237202"/>
                </a:cubicBezTo>
                <a:lnTo>
                  <a:pt x="1452629" y="237202"/>
                </a:lnTo>
                <a:close/>
                <a:moveTo>
                  <a:pt x="768829" y="681728"/>
                </a:moveTo>
                <a:cubicBezTo>
                  <a:pt x="1031130" y="312804"/>
                  <a:pt x="1366264" y="340319"/>
                  <a:pt x="1452629" y="237202"/>
                </a:cubicBezTo>
                <a:cubicBezTo>
                  <a:pt x="1450937" y="188049"/>
                  <a:pt x="1442566" y="151276"/>
                  <a:pt x="1429121" y="142994"/>
                </a:cubicBezTo>
                <a:cubicBezTo>
                  <a:pt x="1394575" y="121711"/>
                  <a:pt x="1261109" y="128301"/>
                  <a:pt x="1094789" y="256618"/>
                </a:cubicBezTo>
                <a:cubicBezTo>
                  <a:pt x="1003615" y="335247"/>
                  <a:pt x="912532" y="428035"/>
                  <a:pt x="842727" y="523137"/>
                </a:cubicBezTo>
                <a:cubicBezTo>
                  <a:pt x="764553" y="629728"/>
                  <a:pt x="768737" y="681731"/>
                  <a:pt x="768737" y="681731"/>
                </a:cubicBezTo>
                <a:lnTo>
                  <a:pt x="768829" y="681728"/>
                </a:lnTo>
                <a:close/>
                <a:moveTo>
                  <a:pt x="1355222" y="70347"/>
                </a:moveTo>
                <a:cubicBezTo>
                  <a:pt x="1284170" y="108460"/>
                  <a:pt x="1189436" y="174979"/>
                  <a:pt x="1094791" y="256634"/>
                </a:cubicBezTo>
                <a:cubicBezTo>
                  <a:pt x="1261110" y="128317"/>
                  <a:pt x="1394576" y="121728"/>
                  <a:pt x="1429122" y="143010"/>
                </a:cubicBezTo>
                <a:cubicBezTo>
                  <a:pt x="1460552" y="162333"/>
                  <a:pt x="1463846" y="335441"/>
                  <a:pt x="1421643" y="461800"/>
                </a:cubicBezTo>
                <a:cubicBezTo>
                  <a:pt x="1461531" y="375245"/>
                  <a:pt x="1523589" y="346662"/>
                  <a:pt x="1530178" y="183794"/>
                </a:cubicBezTo>
                <a:cubicBezTo>
                  <a:pt x="1537657" y="0"/>
                  <a:pt x="1480674" y="3027"/>
                  <a:pt x="1355222" y="70347"/>
                </a:cubicBezTo>
                <a:close/>
                <a:moveTo>
                  <a:pt x="328101" y="732145"/>
                </a:moveTo>
                <a:cubicBezTo>
                  <a:pt x="329843" y="732177"/>
                  <a:pt x="326325" y="732120"/>
                  <a:pt x="328101" y="732145"/>
                </a:cubicBezTo>
                <a:cubicBezTo>
                  <a:pt x="366955" y="732700"/>
                  <a:pt x="418868" y="732018"/>
                  <a:pt x="474298" y="733124"/>
                </a:cubicBezTo>
                <a:cubicBezTo>
                  <a:pt x="310650" y="786643"/>
                  <a:pt x="266309" y="815761"/>
                  <a:pt x="297472" y="908815"/>
                </a:cubicBezTo>
                <a:cubicBezTo>
                  <a:pt x="332285" y="1012823"/>
                  <a:pt x="364783" y="1178184"/>
                  <a:pt x="480531" y="1143188"/>
                </a:cubicBezTo>
                <a:cubicBezTo>
                  <a:pt x="313321" y="1246751"/>
                  <a:pt x="242358" y="1045058"/>
                  <a:pt x="182971" y="829652"/>
                </a:cubicBezTo>
                <a:cubicBezTo>
                  <a:pt x="170239" y="783526"/>
                  <a:pt x="258830" y="750400"/>
                  <a:pt x="328101" y="732145"/>
                </a:cubicBezTo>
                <a:close/>
                <a:moveTo>
                  <a:pt x="480531" y="1143285"/>
                </a:moveTo>
                <a:cubicBezTo>
                  <a:pt x="364783" y="1178281"/>
                  <a:pt x="332285" y="1012919"/>
                  <a:pt x="297472" y="908912"/>
                </a:cubicBezTo>
                <a:cubicBezTo>
                  <a:pt x="266309" y="815858"/>
                  <a:pt x="310650" y="786650"/>
                  <a:pt x="474298" y="733222"/>
                </a:cubicBezTo>
                <a:cubicBezTo>
                  <a:pt x="474298" y="733222"/>
                  <a:pt x="508043" y="734023"/>
                  <a:pt x="526295" y="734735"/>
                </a:cubicBezTo>
                <a:cubicBezTo>
                  <a:pt x="693239" y="741681"/>
                  <a:pt x="768829" y="681752"/>
                  <a:pt x="768829" y="681752"/>
                </a:cubicBezTo>
                <a:cubicBezTo>
                  <a:pt x="767226" y="793952"/>
                  <a:pt x="655042" y="1027346"/>
                  <a:pt x="488633" y="1138209"/>
                </a:cubicBezTo>
                <a:cubicBezTo>
                  <a:pt x="485873" y="1140080"/>
                  <a:pt x="483291" y="1141585"/>
                  <a:pt x="480531" y="1143188"/>
                </a:cubicBezTo>
                <a:lnTo>
                  <a:pt x="480531" y="1143285"/>
                </a:lnTo>
                <a:close/>
                <a:moveTo>
                  <a:pt x="84941" y="237202"/>
                </a:moveTo>
                <a:cubicBezTo>
                  <a:pt x="171306" y="340319"/>
                  <a:pt x="506437" y="312807"/>
                  <a:pt x="768737" y="681731"/>
                </a:cubicBezTo>
                <a:cubicBezTo>
                  <a:pt x="542764" y="461250"/>
                  <a:pt x="196593" y="506838"/>
                  <a:pt x="129993" y="498379"/>
                </a:cubicBezTo>
                <a:cubicBezTo>
                  <a:pt x="125719" y="484932"/>
                  <a:pt x="121000" y="472911"/>
                  <a:pt x="115837" y="461780"/>
                </a:cubicBezTo>
                <a:cubicBezTo>
                  <a:pt x="91797" y="389741"/>
                  <a:pt x="82537" y="302474"/>
                  <a:pt x="84852" y="237202"/>
                </a:cubicBezTo>
                <a:lnTo>
                  <a:pt x="84941" y="237202"/>
                </a:lnTo>
                <a:close/>
                <a:moveTo>
                  <a:pt x="768829" y="681728"/>
                </a:moveTo>
                <a:cubicBezTo>
                  <a:pt x="506528" y="312804"/>
                  <a:pt x="171394" y="340323"/>
                  <a:pt x="85029" y="237206"/>
                </a:cubicBezTo>
                <a:cubicBezTo>
                  <a:pt x="86721" y="188052"/>
                  <a:pt x="95090" y="151276"/>
                  <a:pt x="108535" y="142994"/>
                </a:cubicBezTo>
                <a:cubicBezTo>
                  <a:pt x="143080" y="121711"/>
                  <a:pt x="276546" y="128301"/>
                  <a:pt x="442866" y="256618"/>
                </a:cubicBezTo>
                <a:cubicBezTo>
                  <a:pt x="534040" y="335247"/>
                  <a:pt x="625123" y="428035"/>
                  <a:pt x="694928" y="523137"/>
                </a:cubicBezTo>
                <a:cubicBezTo>
                  <a:pt x="773102" y="629728"/>
                  <a:pt x="768918" y="681731"/>
                  <a:pt x="768918" y="681731"/>
                </a:cubicBezTo>
                <a:lnTo>
                  <a:pt x="768829" y="681728"/>
                </a:lnTo>
                <a:close/>
                <a:moveTo>
                  <a:pt x="182435" y="70347"/>
                </a:moveTo>
                <a:cubicBezTo>
                  <a:pt x="253486" y="108460"/>
                  <a:pt x="348221" y="174979"/>
                  <a:pt x="442866" y="256634"/>
                </a:cubicBezTo>
                <a:cubicBezTo>
                  <a:pt x="276546" y="128317"/>
                  <a:pt x="143081" y="121728"/>
                  <a:pt x="108535" y="143010"/>
                </a:cubicBezTo>
                <a:cubicBezTo>
                  <a:pt x="77105" y="162333"/>
                  <a:pt x="73811" y="335441"/>
                  <a:pt x="116014" y="461800"/>
                </a:cubicBezTo>
                <a:cubicBezTo>
                  <a:pt x="76126" y="375245"/>
                  <a:pt x="14068" y="346662"/>
                  <a:pt x="7479" y="183794"/>
                </a:cubicBezTo>
                <a:cubicBezTo>
                  <a:pt x="0" y="0"/>
                  <a:pt x="56983" y="3027"/>
                  <a:pt x="182435" y="70347"/>
                </a:cubicBezTo>
                <a:close/>
                <a:moveTo>
                  <a:pt x="328101" y="732145"/>
                </a:moveTo>
                <a:cubicBezTo>
                  <a:pt x="261932" y="730965"/>
                  <a:pt x="217314" y="725338"/>
                  <a:pt x="188574" y="698396"/>
                </a:cubicBezTo>
                <a:cubicBezTo>
                  <a:pt x="137379" y="650489"/>
                  <a:pt x="139871" y="529207"/>
                  <a:pt x="130166" y="498396"/>
                </a:cubicBezTo>
                <a:lnTo>
                  <a:pt x="130078" y="498396"/>
                </a:lnTo>
                <a:cubicBezTo>
                  <a:pt x="196676" y="506945"/>
                  <a:pt x="542855" y="461360"/>
                  <a:pt x="768829" y="681752"/>
                </a:cubicBezTo>
                <a:cubicBezTo>
                  <a:pt x="768829" y="681752"/>
                  <a:pt x="693233" y="741674"/>
                  <a:pt x="526289" y="734728"/>
                </a:cubicBezTo>
              </a:path>
            </a:pathLst>
          </a:custGeom>
          <a:noFill/>
          <a:ln w="14287">
            <a:solidFill>
              <a:srgbClr val="1EABD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DCF89DB8-CB50-B146-26C1-439B607A78B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>
                <a:latin typeface="DFPLiKingHei-XB" panose="020B0800000000000000" pitchFamily="34" charset="-120"/>
                <a:ea typeface="DFPLiKingHei-XB" panose="020B0800000000000000" pitchFamily="34" charset="-120"/>
              </a:rPr>
              <a:t>為何相信並享受神的愛如此重要？</a:t>
            </a:r>
            <a:endParaRPr lang="en-US" dirty="0">
              <a:latin typeface="DFPLiKingHei-XB" panose="020B0800000000000000" pitchFamily="34" charset="-120"/>
              <a:ea typeface="DFPLiKingHei-XB" panose="020B0800000000000000" pitchFamily="34" charset="-12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3325" y="3149171"/>
            <a:ext cx="22503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DFLiSong-Md" panose="02020509000000000000" pitchFamily="49" charset="-120"/>
                <a:ea typeface="DFLiSong-Md" panose="02020509000000000000" pitchFamily="49" charset="-120"/>
              </a:rPr>
              <a:t>這是聖經的教導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439826" y="3961696"/>
            <a:ext cx="21090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latin typeface="DFLiSong-Md" panose="02020509000000000000" pitchFamily="49" charset="-120"/>
                <a:ea typeface="DFLiSong-Md" panose="02020509000000000000" pitchFamily="49" charset="-120"/>
              </a:rPr>
              <a:t>不相信神的愛會引起神的難過和怒氣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411566" y="1307362"/>
            <a:ext cx="2445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DFLiSong-Md" panose="02020509000000000000" pitchFamily="49" charset="-120"/>
                <a:ea typeface="DFLiSong-Md" panose="02020509000000000000" pitchFamily="49" charset="-120"/>
              </a:rPr>
              <a:t>享受神的愛是人生基本的需要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470665" y="3955954"/>
            <a:ext cx="22783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DFLiSong-Md" panose="02020509000000000000" pitchFamily="49" charset="-120"/>
                <a:ea typeface="DFLiSong-Md" panose="02020509000000000000" pitchFamily="49" charset="-120"/>
              </a:rPr>
              <a:t>相信，享受神的愛，我們信仰的生活才會真實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048711" y="1594903"/>
            <a:ext cx="24166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DFLiSong-Md" panose="02020509000000000000" pitchFamily="49" charset="-120"/>
                <a:ea typeface="DFLiSong-Md" panose="02020509000000000000" pitchFamily="49" charset="-120"/>
              </a:rPr>
              <a:t>我們才會不斷有動力來向前行，跟隨主作祂的門徒</a:t>
            </a:r>
          </a:p>
        </p:txBody>
      </p:sp>
    </p:spTree>
    <p:extLst>
      <p:ext uri="{BB962C8B-B14F-4D97-AF65-F5344CB8AC3E}">
        <p14:creationId xmlns:p14="http://schemas.microsoft.com/office/powerpoint/2010/main" val="130932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82E9AC7-7AF8-E4D9-8334-31F3E5021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392" y="0"/>
            <a:ext cx="12258392" cy="686221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861993" y="4833827"/>
            <a:ext cx="2178546" cy="1717214"/>
          </a:xfrm>
          <a:custGeom>
            <a:avLst/>
            <a:gdLst/>
            <a:ahLst/>
            <a:cxnLst/>
            <a:rect l="0" t="0" r="0" b="0"/>
            <a:pathLst>
              <a:path w="935469" h="823188">
                <a:moveTo>
                  <a:pt x="29975" y="194386"/>
                </a:moveTo>
                <a:lnTo>
                  <a:pt x="0" y="15801"/>
                </a:lnTo>
                <a:lnTo>
                  <a:pt x="180289" y="0"/>
                </a:lnTo>
                <a:lnTo>
                  <a:pt x="138455" y="54102"/>
                </a:lnTo>
                <a:lnTo>
                  <a:pt x="334584" y="205940"/>
                </a:lnTo>
                <a:lnTo>
                  <a:pt x="336261" y="207368"/>
                </a:lnTo>
                <a:cubicBezTo>
                  <a:pt x="408870" y="139655"/>
                  <a:pt x="510159" y="103860"/>
                  <a:pt x="616229" y="118195"/>
                </a:cubicBezTo>
                <a:cubicBezTo>
                  <a:pt x="803900" y="143570"/>
                  <a:pt x="935469" y="316277"/>
                  <a:pt x="910094" y="503948"/>
                </a:cubicBezTo>
                <a:cubicBezTo>
                  <a:pt x="884720" y="691619"/>
                  <a:pt x="712012" y="823188"/>
                  <a:pt x="524341" y="797813"/>
                </a:cubicBezTo>
                <a:cubicBezTo>
                  <a:pt x="336670" y="772439"/>
                  <a:pt x="205111" y="599732"/>
                  <a:pt x="230485" y="412061"/>
                </a:cubicBezTo>
                <a:cubicBezTo>
                  <a:pt x="236248" y="369379"/>
                  <a:pt x="249650" y="329584"/>
                  <a:pt x="269109" y="293893"/>
                </a:cubicBezTo>
                <a:lnTo>
                  <a:pt x="71389" y="140817"/>
                </a:lnTo>
                <a:lnTo>
                  <a:pt x="29975" y="194386"/>
                </a:lnTo>
              </a:path>
            </a:pathLst>
          </a:custGeom>
          <a:solidFill>
            <a:srgbClr val="E9FFB9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7080469" y="5047183"/>
            <a:ext cx="1746660" cy="1307058"/>
          </a:xfrm>
          <a:custGeom>
            <a:avLst/>
            <a:gdLst/>
            <a:ahLst/>
            <a:cxnLst/>
            <a:rect l="0" t="0" r="0" b="0"/>
            <a:pathLst>
              <a:path w="935469" h="823188">
                <a:moveTo>
                  <a:pt x="29975" y="194386"/>
                </a:moveTo>
                <a:lnTo>
                  <a:pt x="0" y="15801"/>
                </a:lnTo>
                <a:lnTo>
                  <a:pt x="180289" y="0"/>
                </a:lnTo>
                <a:lnTo>
                  <a:pt x="138455" y="54102"/>
                </a:lnTo>
                <a:lnTo>
                  <a:pt x="334584" y="205940"/>
                </a:lnTo>
                <a:lnTo>
                  <a:pt x="336261" y="207368"/>
                </a:lnTo>
                <a:cubicBezTo>
                  <a:pt x="408870" y="139655"/>
                  <a:pt x="510159" y="103860"/>
                  <a:pt x="616229" y="118195"/>
                </a:cubicBezTo>
                <a:cubicBezTo>
                  <a:pt x="803900" y="143570"/>
                  <a:pt x="935469" y="316277"/>
                  <a:pt x="910094" y="503948"/>
                </a:cubicBezTo>
                <a:cubicBezTo>
                  <a:pt x="884720" y="691619"/>
                  <a:pt x="712012" y="823188"/>
                  <a:pt x="524341" y="797813"/>
                </a:cubicBezTo>
                <a:cubicBezTo>
                  <a:pt x="336670" y="772439"/>
                  <a:pt x="205111" y="599732"/>
                  <a:pt x="230485" y="412061"/>
                </a:cubicBezTo>
                <a:cubicBezTo>
                  <a:pt x="236248" y="369379"/>
                  <a:pt x="249650" y="329584"/>
                  <a:pt x="269109" y="293893"/>
                </a:cubicBezTo>
                <a:lnTo>
                  <a:pt x="71389" y="140817"/>
                </a:lnTo>
                <a:lnTo>
                  <a:pt x="29975" y="194386"/>
                </a:lnTo>
                <a:close/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3839006" y="4848800"/>
            <a:ext cx="1846569" cy="1557579"/>
          </a:xfrm>
          <a:custGeom>
            <a:avLst/>
            <a:gdLst/>
            <a:ahLst/>
            <a:cxnLst/>
            <a:rect l="0" t="0" r="0" b="0"/>
            <a:pathLst>
              <a:path w="935440" h="823226">
                <a:moveTo>
                  <a:pt x="905265" y="194548"/>
                </a:moveTo>
                <a:lnTo>
                  <a:pt x="935440" y="15992"/>
                </a:lnTo>
                <a:lnTo>
                  <a:pt x="755161" y="0"/>
                </a:lnTo>
                <a:lnTo>
                  <a:pt x="796937" y="54149"/>
                </a:lnTo>
                <a:lnTo>
                  <a:pt x="600484" y="205901"/>
                </a:lnTo>
                <a:lnTo>
                  <a:pt x="598855" y="207073"/>
                </a:lnTo>
                <a:cubicBezTo>
                  <a:pt x="526265" y="139569"/>
                  <a:pt x="425138" y="103917"/>
                  <a:pt x="319239" y="118233"/>
                </a:cubicBezTo>
                <a:cubicBezTo>
                  <a:pt x="131568" y="143608"/>
                  <a:pt x="0" y="316315"/>
                  <a:pt x="25374" y="503986"/>
                </a:cubicBezTo>
                <a:cubicBezTo>
                  <a:pt x="50749" y="691657"/>
                  <a:pt x="223456" y="823226"/>
                  <a:pt x="411127" y="797852"/>
                </a:cubicBezTo>
                <a:cubicBezTo>
                  <a:pt x="598798" y="772477"/>
                  <a:pt x="730367" y="599770"/>
                  <a:pt x="704992" y="412099"/>
                </a:cubicBezTo>
                <a:cubicBezTo>
                  <a:pt x="699201" y="369284"/>
                  <a:pt x="685742" y="329393"/>
                  <a:pt x="666188" y="293617"/>
                </a:cubicBezTo>
                <a:lnTo>
                  <a:pt x="667216" y="292884"/>
                </a:lnTo>
                <a:lnTo>
                  <a:pt x="863907" y="140941"/>
                </a:lnTo>
                <a:lnTo>
                  <a:pt x="905265" y="194548"/>
                </a:lnTo>
              </a:path>
            </a:pathLst>
          </a:custGeom>
          <a:solidFill>
            <a:srgbClr val="FFD7EF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3953266" y="4919703"/>
            <a:ext cx="1638151" cy="1434537"/>
          </a:xfrm>
          <a:custGeom>
            <a:avLst/>
            <a:gdLst/>
            <a:ahLst/>
            <a:cxnLst/>
            <a:rect l="0" t="0" r="0" b="0"/>
            <a:pathLst>
              <a:path w="935440" h="823226">
                <a:moveTo>
                  <a:pt x="905265" y="194548"/>
                </a:moveTo>
                <a:lnTo>
                  <a:pt x="935440" y="15992"/>
                </a:lnTo>
                <a:lnTo>
                  <a:pt x="755161" y="0"/>
                </a:lnTo>
                <a:lnTo>
                  <a:pt x="796937" y="54149"/>
                </a:lnTo>
                <a:lnTo>
                  <a:pt x="600484" y="205901"/>
                </a:lnTo>
                <a:lnTo>
                  <a:pt x="598855" y="207073"/>
                </a:lnTo>
                <a:cubicBezTo>
                  <a:pt x="526265" y="139569"/>
                  <a:pt x="425138" y="103917"/>
                  <a:pt x="319239" y="118233"/>
                </a:cubicBezTo>
                <a:cubicBezTo>
                  <a:pt x="131568" y="143608"/>
                  <a:pt x="0" y="316315"/>
                  <a:pt x="25374" y="503986"/>
                </a:cubicBezTo>
                <a:cubicBezTo>
                  <a:pt x="50749" y="691657"/>
                  <a:pt x="223456" y="823226"/>
                  <a:pt x="411127" y="797852"/>
                </a:cubicBezTo>
                <a:cubicBezTo>
                  <a:pt x="598798" y="772477"/>
                  <a:pt x="730367" y="599770"/>
                  <a:pt x="704992" y="412099"/>
                </a:cubicBezTo>
                <a:cubicBezTo>
                  <a:pt x="699201" y="369284"/>
                  <a:pt x="685742" y="329393"/>
                  <a:pt x="666188" y="293617"/>
                </a:cubicBezTo>
                <a:lnTo>
                  <a:pt x="667216" y="292884"/>
                </a:lnTo>
                <a:lnTo>
                  <a:pt x="863907" y="140941"/>
                </a:lnTo>
                <a:lnTo>
                  <a:pt x="905265" y="194548"/>
                </a:lnTo>
                <a:close/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7215088" y="3415385"/>
            <a:ext cx="2215239" cy="1332717"/>
          </a:xfrm>
          <a:custGeom>
            <a:avLst/>
            <a:gdLst/>
            <a:ahLst/>
            <a:cxnLst/>
            <a:rect l="0" t="0" r="0" b="0"/>
            <a:pathLst>
              <a:path w="1063351" h="685800">
                <a:moveTo>
                  <a:pt x="133026" y="465705"/>
                </a:moveTo>
                <a:lnTo>
                  <a:pt x="0" y="342900"/>
                </a:lnTo>
                <a:lnTo>
                  <a:pt x="133026" y="220103"/>
                </a:lnTo>
                <a:lnTo>
                  <a:pt x="133026" y="288455"/>
                </a:lnTo>
                <a:lnTo>
                  <a:pt x="381847" y="288455"/>
                </a:lnTo>
                <a:cubicBezTo>
                  <a:pt x="407936" y="124948"/>
                  <a:pt x="549602" y="0"/>
                  <a:pt x="720451" y="0"/>
                </a:cubicBezTo>
                <a:cubicBezTo>
                  <a:pt x="909827" y="0"/>
                  <a:pt x="1063351" y="153523"/>
                  <a:pt x="1063351" y="342900"/>
                </a:cubicBezTo>
                <a:cubicBezTo>
                  <a:pt x="1063351" y="532276"/>
                  <a:pt x="909827" y="685800"/>
                  <a:pt x="720451" y="685800"/>
                </a:cubicBezTo>
                <a:cubicBezTo>
                  <a:pt x="549840" y="685800"/>
                  <a:pt x="408327" y="561193"/>
                  <a:pt x="381962" y="398030"/>
                </a:cubicBezTo>
                <a:lnTo>
                  <a:pt x="133026" y="398030"/>
                </a:lnTo>
                <a:lnTo>
                  <a:pt x="133026" y="465705"/>
                </a:lnTo>
              </a:path>
            </a:pathLst>
          </a:custGeom>
          <a:solidFill>
            <a:srgbClr val="E7E1FF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7316631" y="3519377"/>
            <a:ext cx="2113696" cy="1095375"/>
          </a:xfrm>
          <a:custGeom>
            <a:avLst/>
            <a:gdLst/>
            <a:ahLst/>
            <a:cxnLst/>
            <a:rect l="0" t="0" r="0" b="0"/>
            <a:pathLst>
              <a:path w="1063351" h="685800">
                <a:moveTo>
                  <a:pt x="133026" y="465705"/>
                </a:moveTo>
                <a:lnTo>
                  <a:pt x="0" y="342900"/>
                </a:lnTo>
                <a:lnTo>
                  <a:pt x="133026" y="220103"/>
                </a:lnTo>
                <a:lnTo>
                  <a:pt x="133026" y="288455"/>
                </a:lnTo>
                <a:lnTo>
                  <a:pt x="381847" y="288455"/>
                </a:lnTo>
                <a:cubicBezTo>
                  <a:pt x="407936" y="124948"/>
                  <a:pt x="549602" y="0"/>
                  <a:pt x="720451" y="0"/>
                </a:cubicBezTo>
                <a:cubicBezTo>
                  <a:pt x="909827" y="0"/>
                  <a:pt x="1063351" y="153523"/>
                  <a:pt x="1063351" y="342900"/>
                </a:cubicBezTo>
                <a:cubicBezTo>
                  <a:pt x="1063351" y="532276"/>
                  <a:pt x="909827" y="685800"/>
                  <a:pt x="720451" y="685800"/>
                </a:cubicBezTo>
                <a:cubicBezTo>
                  <a:pt x="549840" y="685800"/>
                  <a:pt x="408327" y="561193"/>
                  <a:pt x="381962" y="398030"/>
                </a:cubicBezTo>
                <a:lnTo>
                  <a:pt x="133026" y="398030"/>
                </a:lnTo>
                <a:lnTo>
                  <a:pt x="133026" y="465705"/>
                </a:lnTo>
                <a:close/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3177172" y="3428163"/>
            <a:ext cx="2100115" cy="1307160"/>
          </a:xfrm>
          <a:custGeom>
            <a:avLst/>
            <a:gdLst/>
            <a:ahLst/>
            <a:cxnLst/>
            <a:rect l="0" t="0" r="0" b="0"/>
            <a:pathLst>
              <a:path w="1063952" h="685800">
                <a:moveTo>
                  <a:pt x="930925" y="465696"/>
                </a:moveTo>
                <a:lnTo>
                  <a:pt x="1063952" y="342900"/>
                </a:lnTo>
                <a:lnTo>
                  <a:pt x="930925" y="220094"/>
                </a:lnTo>
                <a:lnTo>
                  <a:pt x="930925" y="288455"/>
                </a:lnTo>
                <a:lnTo>
                  <a:pt x="681504" y="288455"/>
                </a:lnTo>
                <a:cubicBezTo>
                  <a:pt x="655415" y="124948"/>
                  <a:pt x="513749" y="0"/>
                  <a:pt x="342900" y="0"/>
                </a:cubicBezTo>
                <a:cubicBezTo>
                  <a:pt x="153523" y="0"/>
                  <a:pt x="0" y="153523"/>
                  <a:pt x="0" y="342900"/>
                </a:cubicBezTo>
                <a:cubicBezTo>
                  <a:pt x="0" y="532276"/>
                  <a:pt x="153523" y="685800"/>
                  <a:pt x="342900" y="685800"/>
                </a:cubicBezTo>
                <a:cubicBezTo>
                  <a:pt x="513511" y="685800"/>
                  <a:pt x="655024" y="561193"/>
                  <a:pt x="681389" y="398021"/>
                </a:cubicBezTo>
                <a:lnTo>
                  <a:pt x="930925" y="398021"/>
                </a:lnTo>
                <a:lnTo>
                  <a:pt x="930925" y="465696"/>
                </a:lnTo>
              </a:path>
            </a:pathLst>
          </a:custGeom>
          <a:solidFill>
            <a:srgbClr val="FFE4CB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3292628" y="3541640"/>
            <a:ext cx="1876057" cy="1073111"/>
          </a:xfrm>
          <a:custGeom>
            <a:avLst/>
            <a:gdLst/>
            <a:ahLst/>
            <a:cxnLst/>
            <a:rect l="0" t="0" r="0" b="0"/>
            <a:pathLst>
              <a:path w="1063952" h="685800">
                <a:moveTo>
                  <a:pt x="930925" y="465696"/>
                </a:moveTo>
                <a:lnTo>
                  <a:pt x="1063952" y="342900"/>
                </a:lnTo>
                <a:lnTo>
                  <a:pt x="930925" y="220094"/>
                </a:lnTo>
                <a:lnTo>
                  <a:pt x="930925" y="288455"/>
                </a:lnTo>
                <a:lnTo>
                  <a:pt x="681504" y="288455"/>
                </a:lnTo>
                <a:cubicBezTo>
                  <a:pt x="655415" y="124948"/>
                  <a:pt x="513749" y="0"/>
                  <a:pt x="342900" y="0"/>
                </a:cubicBezTo>
                <a:cubicBezTo>
                  <a:pt x="153523" y="0"/>
                  <a:pt x="0" y="153523"/>
                  <a:pt x="0" y="342900"/>
                </a:cubicBezTo>
                <a:cubicBezTo>
                  <a:pt x="0" y="532276"/>
                  <a:pt x="153523" y="685800"/>
                  <a:pt x="342900" y="685800"/>
                </a:cubicBezTo>
                <a:cubicBezTo>
                  <a:pt x="513511" y="685800"/>
                  <a:pt x="655024" y="561193"/>
                  <a:pt x="681389" y="398021"/>
                </a:cubicBezTo>
                <a:lnTo>
                  <a:pt x="930925" y="398021"/>
                </a:lnTo>
                <a:lnTo>
                  <a:pt x="930925" y="465696"/>
                </a:lnTo>
                <a:close/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6700810" y="1765426"/>
            <a:ext cx="1994982" cy="1583605"/>
          </a:xfrm>
          <a:custGeom>
            <a:avLst/>
            <a:gdLst/>
            <a:ahLst/>
            <a:cxnLst/>
            <a:rect l="0" t="0" r="0" b="0"/>
            <a:pathLst>
              <a:path w="935488" h="823436">
                <a:moveTo>
                  <a:pt x="180270" y="823436"/>
                </a:moveTo>
                <a:lnTo>
                  <a:pt x="0" y="807424"/>
                </a:lnTo>
                <a:lnTo>
                  <a:pt x="30184" y="628878"/>
                </a:lnTo>
                <a:lnTo>
                  <a:pt x="71951" y="683028"/>
                </a:lnTo>
                <a:lnTo>
                  <a:pt x="268338" y="531352"/>
                </a:lnTo>
                <a:lnTo>
                  <a:pt x="269662" y="530256"/>
                </a:lnTo>
                <a:cubicBezTo>
                  <a:pt x="249907" y="494309"/>
                  <a:pt x="236324" y="454180"/>
                  <a:pt x="230504" y="411089"/>
                </a:cubicBezTo>
                <a:cubicBezTo>
                  <a:pt x="205139" y="223418"/>
                  <a:pt x="336718" y="50720"/>
                  <a:pt x="524389" y="25355"/>
                </a:cubicBezTo>
                <a:cubicBezTo>
                  <a:pt x="712069" y="0"/>
                  <a:pt x="884767" y="131578"/>
                  <a:pt x="910123" y="319249"/>
                </a:cubicBezTo>
                <a:cubicBezTo>
                  <a:pt x="935488" y="506930"/>
                  <a:pt x="803900" y="679618"/>
                  <a:pt x="616229" y="704983"/>
                </a:cubicBezTo>
                <a:cubicBezTo>
                  <a:pt x="510578" y="719261"/>
                  <a:pt x="409670" y="683799"/>
                  <a:pt x="337127" y="616591"/>
                </a:cubicBezTo>
                <a:lnTo>
                  <a:pt x="335375" y="618086"/>
                </a:lnTo>
                <a:lnTo>
                  <a:pt x="138912" y="769820"/>
                </a:lnTo>
                <a:lnTo>
                  <a:pt x="180270" y="823436"/>
                </a:lnTo>
              </a:path>
            </a:pathLst>
          </a:custGeom>
          <a:solidFill>
            <a:srgbClr val="D1F4FF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6752933" y="1844402"/>
            <a:ext cx="1832382" cy="1415788"/>
          </a:xfrm>
          <a:custGeom>
            <a:avLst/>
            <a:gdLst/>
            <a:ahLst/>
            <a:cxnLst/>
            <a:rect l="0" t="0" r="0" b="0"/>
            <a:pathLst>
              <a:path w="935488" h="823436">
                <a:moveTo>
                  <a:pt x="180270" y="823436"/>
                </a:moveTo>
                <a:lnTo>
                  <a:pt x="0" y="807424"/>
                </a:lnTo>
                <a:lnTo>
                  <a:pt x="30184" y="628878"/>
                </a:lnTo>
                <a:lnTo>
                  <a:pt x="71951" y="683028"/>
                </a:lnTo>
                <a:lnTo>
                  <a:pt x="268338" y="531352"/>
                </a:lnTo>
                <a:lnTo>
                  <a:pt x="269662" y="530256"/>
                </a:lnTo>
                <a:cubicBezTo>
                  <a:pt x="249907" y="494309"/>
                  <a:pt x="236324" y="454180"/>
                  <a:pt x="230504" y="411089"/>
                </a:cubicBezTo>
                <a:cubicBezTo>
                  <a:pt x="205139" y="223418"/>
                  <a:pt x="336718" y="50720"/>
                  <a:pt x="524389" y="25360"/>
                </a:cubicBezTo>
                <a:cubicBezTo>
                  <a:pt x="712069" y="0"/>
                  <a:pt x="884767" y="131578"/>
                  <a:pt x="910123" y="319249"/>
                </a:cubicBezTo>
                <a:cubicBezTo>
                  <a:pt x="935488" y="506930"/>
                  <a:pt x="803900" y="679618"/>
                  <a:pt x="616229" y="704983"/>
                </a:cubicBezTo>
                <a:cubicBezTo>
                  <a:pt x="510578" y="719261"/>
                  <a:pt x="409670" y="683799"/>
                  <a:pt x="337127" y="616591"/>
                </a:cubicBezTo>
                <a:lnTo>
                  <a:pt x="335375" y="618086"/>
                </a:lnTo>
                <a:lnTo>
                  <a:pt x="138912" y="769820"/>
                </a:lnTo>
                <a:lnTo>
                  <a:pt x="180270" y="823436"/>
                </a:lnTo>
                <a:close/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3643984" y="1713288"/>
            <a:ext cx="1933014" cy="1576665"/>
          </a:xfrm>
          <a:custGeom>
            <a:avLst/>
            <a:gdLst/>
            <a:ahLst/>
            <a:cxnLst/>
            <a:rect l="0" t="0" r="0" b="0"/>
            <a:pathLst>
              <a:path w="935726" h="823312">
                <a:moveTo>
                  <a:pt x="755437" y="823312"/>
                </a:moveTo>
                <a:lnTo>
                  <a:pt x="935726" y="807519"/>
                </a:lnTo>
                <a:lnTo>
                  <a:pt x="905751" y="628935"/>
                </a:lnTo>
                <a:lnTo>
                  <a:pt x="863917" y="683037"/>
                </a:lnTo>
                <a:lnTo>
                  <a:pt x="667445" y="530923"/>
                </a:lnTo>
                <a:lnTo>
                  <a:pt x="666083" y="529809"/>
                </a:lnTo>
                <a:cubicBezTo>
                  <a:pt x="685695" y="493985"/>
                  <a:pt x="699192" y="454018"/>
                  <a:pt x="704992" y="411127"/>
                </a:cubicBezTo>
                <a:cubicBezTo>
                  <a:pt x="730367" y="223456"/>
                  <a:pt x="598798" y="50749"/>
                  <a:pt x="411127" y="25374"/>
                </a:cubicBezTo>
                <a:cubicBezTo>
                  <a:pt x="223456" y="0"/>
                  <a:pt x="50749" y="131568"/>
                  <a:pt x="25374" y="319239"/>
                </a:cubicBezTo>
                <a:cubicBezTo>
                  <a:pt x="0" y="506910"/>
                  <a:pt x="131568" y="679618"/>
                  <a:pt x="319239" y="704992"/>
                </a:cubicBezTo>
                <a:cubicBezTo>
                  <a:pt x="425043" y="719299"/>
                  <a:pt x="526094" y="683714"/>
                  <a:pt x="598674" y="616315"/>
                </a:cubicBezTo>
                <a:lnTo>
                  <a:pt x="600370" y="617639"/>
                </a:lnTo>
                <a:lnTo>
                  <a:pt x="796851" y="769753"/>
                </a:lnTo>
                <a:lnTo>
                  <a:pt x="755437" y="823312"/>
                </a:lnTo>
              </a:path>
            </a:pathLst>
          </a:custGeom>
          <a:solidFill>
            <a:srgbClr val="DCE9FF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2"/>
          <p:cNvSpPr/>
          <p:nvPr/>
        </p:nvSpPr>
        <p:spPr>
          <a:xfrm>
            <a:off x="3635636" y="1765426"/>
            <a:ext cx="1837284" cy="1411049"/>
          </a:xfrm>
          <a:custGeom>
            <a:avLst/>
            <a:gdLst/>
            <a:ahLst/>
            <a:cxnLst/>
            <a:rect l="0" t="0" r="0" b="0"/>
            <a:pathLst>
              <a:path w="935726" h="823313">
                <a:moveTo>
                  <a:pt x="755437" y="823313"/>
                </a:moveTo>
                <a:lnTo>
                  <a:pt x="935726" y="807520"/>
                </a:lnTo>
                <a:lnTo>
                  <a:pt x="905751" y="628936"/>
                </a:lnTo>
                <a:lnTo>
                  <a:pt x="863917" y="683038"/>
                </a:lnTo>
                <a:lnTo>
                  <a:pt x="667445" y="530924"/>
                </a:lnTo>
                <a:lnTo>
                  <a:pt x="666083" y="529810"/>
                </a:lnTo>
                <a:cubicBezTo>
                  <a:pt x="685695" y="493986"/>
                  <a:pt x="699192" y="454019"/>
                  <a:pt x="704992" y="411128"/>
                </a:cubicBezTo>
                <a:cubicBezTo>
                  <a:pt x="730367" y="223457"/>
                  <a:pt x="598798" y="50748"/>
                  <a:pt x="411127" y="25374"/>
                </a:cubicBezTo>
                <a:cubicBezTo>
                  <a:pt x="223456" y="0"/>
                  <a:pt x="50749" y="131569"/>
                  <a:pt x="25374" y="319240"/>
                </a:cubicBezTo>
                <a:cubicBezTo>
                  <a:pt x="0" y="506911"/>
                  <a:pt x="131568" y="679619"/>
                  <a:pt x="319239" y="704993"/>
                </a:cubicBezTo>
                <a:cubicBezTo>
                  <a:pt x="425043" y="719300"/>
                  <a:pt x="526094" y="683714"/>
                  <a:pt x="598674" y="616316"/>
                </a:cubicBezTo>
                <a:lnTo>
                  <a:pt x="600370" y="617640"/>
                </a:lnTo>
                <a:lnTo>
                  <a:pt x="796851" y="769754"/>
                </a:lnTo>
                <a:lnTo>
                  <a:pt x="755437" y="823313"/>
                </a:lnTo>
                <a:close/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5336406" y="3176475"/>
            <a:ext cx="1878682" cy="1766715"/>
          </a:xfrm>
          <a:custGeom>
            <a:avLst/>
            <a:gdLst/>
            <a:ahLst/>
            <a:cxnLst/>
            <a:rect l="0" t="0" r="0" b="0"/>
            <a:pathLst>
              <a:path w="1371600" h="1371600">
                <a:moveTo>
                  <a:pt x="0" y="685800"/>
                </a:moveTo>
                <a:cubicBezTo>
                  <a:pt x="0" y="1064561"/>
                  <a:pt x="307047" y="1371600"/>
                  <a:pt x="685800" y="1371600"/>
                </a:cubicBezTo>
                <a:cubicBezTo>
                  <a:pt x="1064561" y="1371600"/>
                  <a:pt x="1371600" y="1064561"/>
                  <a:pt x="1371600" y="685800"/>
                </a:cubicBezTo>
                <a:cubicBezTo>
                  <a:pt x="1371600" y="307047"/>
                  <a:pt x="1064561" y="0"/>
                  <a:pt x="685800" y="0"/>
                </a:cubicBezTo>
                <a:cubicBezTo>
                  <a:pt x="307047" y="0"/>
                  <a:pt x="0" y="307047"/>
                  <a:pt x="0" y="685800"/>
                </a:cubicBezTo>
              </a:path>
            </a:pathLst>
          </a:custGeom>
          <a:solidFill>
            <a:srgbClr val="EBEBEB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4"/>
          <p:cNvSpPr/>
          <p:nvPr/>
        </p:nvSpPr>
        <p:spPr>
          <a:xfrm>
            <a:off x="5472920" y="3307591"/>
            <a:ext cx="1579009" cy="1554120"/>
          </a:xfrm>
          <a:custGeom>
            <a:avLst/>
            <a:gdLst/>
            <a:ahLst/>
            <a:cxnLst/>
            <a:rect l="0" t="0" r="0" b="0"/>
            <a:pathLst>
              <a:path w="1371600" h="1371600">
                <a:moveTo>
                  <a:pt x="0" y="685799"/>
                </a:moveTo>
                <a:cubicBezTo>
                  <a:pt x="0" y="1064556"/>
                  <a:pt x="307043" y="1371600"/>
                  <a:pt x="685800" y="1371600"/>
                </a:cubicBezTo>
                <a:cubicBezTo>
                  <a:pt x="1064556" y="1371600"/>
                  <a:pt x="1371600" y="1064556"/>
                  <a:pt x="1371600" y="685800"/>
                </a:cubicBezTo>
                <a:cubicBezTo>
                  <a:pt x="1371600" y="307043"/>
                  <a:pt x="1064556" y="0"/>
                  <a:pt x="685800" y="0"/>
                </a:cubicBezTo>
                <a:cubicBezTo>
                  <a:pt x="307043" y="0"/>
                  <a:pt x="0" y="307043"/>
                  <a:pt x="0" y="685800"/>
                </a:cubicBez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ounded Rectangle 22"/>
          <p:cNvSpPr/>
          <p:nvPr/>
        </p:nvSpPr>
        <p:spPr>
          <a:xfrm>
            <a:off x="3953266" y="2063469"/>
            <a:ext cx="817910" cy="761211"/>
          </a:xfrm>
          <a:custGeom>
            <a:avLst/>
            <a:gdLst/>
            <a:ahLst/>
            <a:cxnLst/>
            <a:rect l="0" t="0" r="0" b="0"/>
            <a:pathLst>
              <a:path w="438150" h="438150">
                <a:moveTo>
                  <a:pt x="64884" y="361950"/>
                </a:moveTo>
                <a:lnTo>
                  <a:pt x="38100" y="361950"/>
                </a:lnTo>
                <a:cubicBezTo>
                  <a:pt x="17057" y="361950"/>
                  <a:pt x="0" y="344892"/>
                  <a:pt x="0" y="323850"/>
                </a:cubicBezTo>
                <a:lnTo>
                  <a:pt x="0" y="38100"/>
                </a:lnTo>
                <a:cubicBezTo>
                  <a:pt x="0" y="17057"/>
                  <a:pt x="17057" y="0"/>
                  <a:pt x="38100" y="0"/>
                </a:cubicBezTo>
                <a:lnTo>
                  <a:pt x="400050" y="0"/>
                </a:lnTo>
                <a:cubicBezTo>
                  <a:pt x="421092" y="0"/>
                  <a:pt x="438150" y="17057"/>
                  <a:pt x="438150" y="38100"/>
                </a:cubicBezTo>
                <a:lnTo>
                  <a:pt x="438150" y="323850"/>
                </a:lnTo>
                <a:cubicBezTo>
                  <a:pt x="438150" y="344892"/>
                  <a:pt x="421092" y="361950"/>
                  <a:pt x="400050" y="361950"/>
                </a:cubicBezTo>
                <a:lnTo>
                  <a:pt x="371246" y="361950"/>
                </a:lnTo>
                <a:moveTo>
                  <a:pt x="0" y="95250"/>
                </a:moveTo>
                <a:lnTo>
                  <a:pt x="438150" y="95250"/>
                </a:lnTo>
                <a:moveTo>
                  <a:pt x="66675" y="42862"/>
                </a:moveTo>
                <a:cubicBezTo>
                  <a:pt x="64044" y="42862"/>
                  <a:pt x="61912" y="44994"/>
                  <a:pt x="61912" y="47625"/>
                </a:cubicBezTo>
                <a:cubicBezTo>
                  <a:pt x="61912" y="50255"/>
                  <a:pt x="64044" y="52387"/>
                  <a:pt x="66675" y="52387"/>
                </a:cubicBezTo>
                <a:cubicBezTo>
                  <a:pt x="69305" y="52387"/>
                  <a:pt x="71437" y="50255"/>
                  <a:pt x="71437" y="47625"/>
                </a:cubicBezTo>
                <a:cubicBezTo>
                  <a:pt x="71437" y="44994"/>
                  <a:pt x="69305" y="42862"/>
                  <a:pt x="66675" y="42862"/>
                </a:cubicBezTo>
                <a:moveTo>
                  <a:pt x="123825" y="42862"/>
                </a:moveTo>
                <a:cubicBezTo>
                  <a:pt x="121194" y="42862"/>
                  <a:pt x="119062" y="44994"/>
                  <a:pt x="119062" y="47625"/>
                </a:cubicBezTo>
                <a:cubicBezTo>
                  <a:pt x="119062" y="50255"/>
                  <a:pt x="121194" y="52387"/>
                  <a:pt x="123825" y="52387"/>
                </a:cubicBezTo>
                <a:cubicBezTo>
                  <a:pt x="126455" y="52387"/>
                  <a:pt x="128587" y="50255"/>
                  <a:pt x="128587" y="47625"/>
                </a:cubicBezTo>
                <a:cubicBezTo>
                  <a:pt x="128587" y="44994"/>
                  <a:pt x="126455" y="42862"/>
                  <a:pt x="123825" y="42862"/>
                </a:cubicBezTo>
                <a:moveTo>
                  <a:pt x="180975" y="42862"/>
                </a:moveTo>
                <a:cubicBezTo>
                  <a:pt x="178344" y="42862"/>
                  <a:pt x="176212" y="44994"/>
                  <a:pt x="176212" y="47625"/>
                </a:cubicBezTo>
                <a:cubicBezTo>
                  <a:pt x="176212" y="50255"/>
                  <a:pt x="178344" y="52387"/>
                  <a:pt x="180975" y="52387"/>
                </a:cubicBezTo>
                <a:cubicBezTo>
                  <a:pt x="183605" y="52387"/>
                  <a:pt x="185737" y="50255"/>
                  <a:pt x="185737" y="47625"/>
                </a:cubicBezTo>
                <a:cubicBezTo>
                  <a:pt x="185737" y="44994"/>
                  <a:pt x="183605" y="42862"/>
                  <a:pt x="180975" y="42862"/>
                </a:cubicBezTo>
                <a:moveTo>
                  <a:pt x="104775" y="323850"/>
                </a:moveTo>
                <a:cubicBezTo>
                  <a:pt x="104775" y="386976"/>
                  <a:pt x="155948" y="438150"/>
                  <a:pt x="219075" y="438150"/>
                </a:cubicBezTo>
                <a:cubicBezTo>
                  <a:pt x="282201" y="438150"/>
                  <a:pt x="333375" y="386976"/>
                  <a:pt x="333375" y="323850"/>
                </a:cubicBezTo>
                <a:cubicBezTo>
                  <a:pt x="333375" y="260723"/>
                  <a:pt x="282201" y="209550"/>
                  <a:pt x="219075" y="209550"/>
                </a:cubicBezTo>
                <a:cubicBezTo>
                  <a:pt x="155948" y="209550"/>
                  <a:pt x="104775" y="260723"/>
                  <a:pt x="104775" y="323850"/>
                </a:cubicBezTo>
                <a:close/>
                <a:moveTo>
                  <a:pt x="219075" y="209550"/>
                </a:moveTo>
                <a:lnTo>
                  <a:pt x="219075" y="152400"/>
                </a:lnTo>
                <a:moveTo>
                  <a:pt x="190500" y="152400"/>
                </a:moveTo>
                <a:lnTo>
                  <a:pt x="247650" y="152400"/>
                </a:lnTo>
                <a:moveTo>
                  <a:pt x="148342" y="234067"/>
                </a:moveTo>
                <a:lnTo>
                  <a:pt x="123825" y="209550"/>
                </a:lnTo>
                <a:moveTo>
                  <a:pt x="314325" y="209550"/>
                </a:moveTo>
                <a:lnTo>
                  <a:pt x="289807" y="234067"/>
                </a:lnTo>
                <a:moveTo>
                  <a:pt x="259480" y="283444"/>
                </a:moveTo>
                <a:lnTo>
                  <a:pt x="229171" y="313753"/>
                </a:lnTo>
                <a:moveTo>
                  <a:pt x="215703" y="320478"/>
                </a:moveTo>
                <a:cubicBezTo>
                  <a:pt x="217564" y="318621"/>
                  <a:pt x="220577" y="318624"/>
                  <a:pt x="222435" y="320483"/>
                </a:cubicBezTo>
                <a:cubicBezTo>
                  <a:pt x="224293" y="322343"/>
                  <a:pt x="224293" y="325356"/>
                  <a:pt x="222435" y="327216"/>
                </a:cubicBezTo>
                <a:cubicBezTo>
                  <a:pt x="220577" y="329075"/>
                  <a:pt x="217564" y="329078"/>
                  <a:pt x="215703" y="327221"/>
                </a:cubicBezTo>
                <a:cubicBezTo>
                  <a:pt x="213858" y="325352"/>
                  <a:pt x="213858" y="322347"/>
                  <a:pt x="215703" y="320478"/>
                </a:cubicBezTo>
              </a:path>
            </a:pathLst>
          </a:custGeom>
          <a:noFill/>
          <a:ln w="14287">
            <a:solidFill>
              <a:srgbClr val="4E88E7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ounded Rectangle 23"/>
          <p:cNvSpPr/>
          <p:nvPr/>
        </p:nvSpPr>
        <p:spPr>
          <a:xfrm>
            <a:off x="7512157" y="2049515"/>
            <a:ext cx="858224" cy="705206"/>
          </a:xfrm>
          <a:custGeom>
            <a:avLst/>
            <a:gdLst/>
            <a:ahLst/>
            <a:cxnLst/>
            <a:rect l="0" t="0" r="0" b="0"/>
            <a:pathLst>
              <a:path w="438150" h="439287">
                <a:moveTo>
                  <a:pt x="52387" y="186875"/>
                </a:moveTo>
                <a:cubicBezTo>
                  <a:pt x="52387" y="163203"/>
                  <a:pt x="71578" y="144012"/>
                  <a:pt x="95250" y="144012"/>
                </a:cubicBezTo>
                <a:cubicBezTo>
                  <a:pt x="118922" y="144012"/>
                  <a:pt x="138112" y="163203"/>
                  <a:pt x="138112" y="186875"/>
                </a:cubicBezTo>
                <a:cubicBezTo>
                  <a:pt x="138112" y="210547"/>
                  <a:pt x="118922" y="229737"/>
                  <a:pt x="95250" y="229737"/>
                </a:cubicBezTo>
                <a:cubicBezTo>
                  <a:pt x="71578" y="229737"/>
                  <a:pt x="52387" y="210547"/>
                  <a:pt x="52387" y="186875"/>
                </a:cubicBezTo>
                <a:close/>
                <a:moveTo>
                  <a:pt x="121177" y="377337"/>
                </a:moveTo>
                <a:lnTo>
                  <a:pt x="114300" y="439287"/>
                </a:lnTo>
                <a:lnTo>
                  <a:pt x="76200" y="439287"/>
                </a:lnTo>
                <a:lnTo>
                  <a:pt x="66675" y="353562"/>
                </a:lnTo>
                <a:lnTo>
                  <a:pt x="38100" y="353562"/>
                </a:lnTo>
                <a:lnTo>
                  <a:pt x="38100" y="305937"/>
                </a:lnTo>
                <a:cubicBezTo>
                  <a:pt x="38100" y="274374"/>
                  <a:pt x="63687" y="248787"/>
                  <a:pt x="95250" y="248787"/>
                </a:cubicBezTo>
                <a:cubicBezTo>
                  <a:pt x="98802" y="248784"/>
                  <a:pt x="102347" y="249103"/>
                  <a:pt x="105842" y="249740"/>
                </a:cubicBezTo>
                <a:moveTo>
                  <a:pt x="300037" y="186875"/>
                </a:moveTo>
                <a:cubicBezTo>
                  <a:pt x="300037" y="163203"/>
                  <a:pt x="319227" y="144012"/>
                  <a:pt x="342900" y="144012"/>
                </a:cubicBezTo>
                <a:cubicBezTo>
                  <a:pt x="366572" y="144012"/>
                  <a:pt x="385762" y="163203"/>
                  <a:pt x="385762" y="186875"/>
                </a:cubicBezTo>
                <a:cubicBezTo>
                  <a:pt x="385762" y="210547"/>
                  <a:pt x="366572" y="229737"/>
                  <a:pt x="342900" y="229737"/>
                </a:cubicBezTo>
                <a:cubicBezTo>
                  <a:pt x="319227" y="229737"/>
                  <a:pt x="300037" y="210547"/>
                  <a:pt x="300037" y="186875"/>
                </a:cubicBezTo>
                <a:close/>
                <a:moveTo>
                  <a:pt x="328060" y="250692"/>
                </a:moveTo>
                <a:cubicBezTo>
                  <a:pt x="332903" y="249416"/>
                  <a:pt x="337891" y="248776"/>
                  <a:pt x="342900" y="248787"/>
                </a:cubicBezTo>
                <a:cubicBezTo>
                  <a:pt x="374463" y="248787"/>
                  <a:pt x="400050" y="274374"/>
                  <a:pt x="400050" y="305937"/>
                </a:cubicBezTo>
                <a:lnTo>
                  <a:pt x="400050" y="353562"/>
                </a:lnTo>
                <a:lnTo>
                  <a:pt x="371475" y="353562"/>
                </a:lnTo>
                <a:lnTo>
                  <a:pt x="361950" y="439287"/>
                </a:lnTo>
                <a:lnTo>
                  <a:pt x="323850" y="439287"/>
                </a:lnTo>
                <a:lnTo>
                  <a:pt x="317754" y="384481"/>
                </a:lnTo>
                <a:moveTo>
                  <a:pt x="0" y="439287"/>
                </a:moveTo>
                <a:lnTo>
                  <a:pt x="0" y="159252"/>
                </a:lnTo>
                <a:cubicBezTo>
                  <a:pt x="0" y="153016"/>
                  <a:pt x="3052" y="147174"/>
                  <a:pt x="8172" y="143612"/>
                </a:cubicBezTo>
                <a:lnTo>
                  <a:pt x="208197" y="4547"/>
                </a:lnTo>
                <a:cubicBezTo>
                  <a:pt x="214736" y="0"/>
                  <a:pt x="223414" y="0"/>
                  <a:pt x="229952" y="4547"/>
                </a:cubicBezTo>
                <a:lnTo>
                  <a:pt x="429977" y="143612"/>
                </a:lnTo>
                <a:cubicBezTo>
                  <a:pt x="435097" y="147174"/>
                  <a:pt x="438150" y="153016"/>
                  <a:pt x="438150" y="159252"/>
                </a:cubicBezTo>
                <a:lnTo>
                  <a:pt x="438150" y="439287"/>
                </a:lnTo>
                <a:moveTo>
                  <a:pt x="314134" y="280658"/>
                </a:moveTo>
                <a:cubicBezTo>
                  <a:pt x="327691" y="295870"/>
                  <a:pt x="327048" y="319010"/>
                  <a:pt x="312667" y="333446"/>
                </a:cubicBezTo>
                <a:lnTo>
                  <a:pt x="247726" y="401187"/>
                </a:lnTo>
                <a:lnTo>
                  <a:pt x="247726" y="365945"/>
                </a:lnTo>
                <a:cubicBezTo>
                  <a:pt x="247727" y="364067"/>
                  <a:pt x="248284" y="362231"/>
                  <a:pt x="249326" y="360668"/>
                </a:cubicBezTo>
                <a:lnTo>
                  <a:pt x="262452" y="340989"/>
                </a:lnTo>
                <a:cubicBezTo>
                  <a:pt x="264969" y="337209"/>
                  <a:pt x="264466" y="332177"/>
                  <a:pt x="261252" y="328969"/>
                </a:cubicBezTo>
                <a:lnTo>
                  <a:pt x="250507" y="318225"/>
                </a:lnTo>
                <a:cubicBezTo>
                  <a:pt x="248727" y="316440"/>
                  <a:pt x="247727" y="314021"/>
                  <a:pt x="247726" y="311500"/>
                </a:cubicBezTo>
                <a:lnTo>
                  <a:pt x="247726" y="289707"/>
                </a:lnTo>
                <a:lnTo>
                  <a:pt x="256984" y="280448"/>
                </a:lnTo>
                <a:cubicBezTo>
                  <a:pt x="264476" y="272683"/>
                  <a:pt x="274814" y="268315"/>
                  <a:pt x="285604" y="268354"/>
                </a:cubicBezTo>
                <a:cubicBezTo>
                  <a:pt x="296394" y="268394"/>
                  <a:pt x="306700" y="272838"/>
                  <a:pt x="314134" y="280658"/>
                </a:cubicBezTo>
                <a:close/>
                <a:moveTo>
                  <a:pt x="124015" y="280658"/>
                </a:moveTo>
                <a:cubicBezTo>
                  <a:pt x="131450" y="272838"/>
                  <a:pt x="141756" y="268394"/>
                  <a:pt x="152546" y="268354"/>
                </a:cubicBezTo>
                <a:cubicBezTo>
                  <a:pt x="163335" y="268315"/>
                  <a:pt x="173674" y="272683"/>
                  <a:pt x="181165" y="280448"/>
                </a:cubicBezTo>
                <a:lnTo>
                  <a:pt x="190424" y="289707"/>
                </a:lnTo>
                <a:lnTo>
                  <a:pt x="190424" y="312567"/>
                </a:lnTo>
                <a:cubicBezTo>
                  <a:pt x="190425" y="314445"/>
                  <a:pt x="190982" y="316281"/>
                  <a:pt x="192024" y="317844"/>
                </a:cubicBezTo>
                <a:lnTo>
                  <a:pt x="205149" y="337522"/>
                </a:lnTo>
                <a:cubicBezTo>
                  <a:pt x="207666" y="341303"/>
                  <a:pt x="207164" y="346335"/>
                  <a:pt x="203949" y="349543"/>
                </a:cubicBezTo>
                <a:lnTo>
                  <a:pt x="193205" y="360287"/>
                </a:lnTo>
                <a:cubicBezTo>
                  <a:pt x="191424" y="362072"/>
                  <a:pt x="190424" y="364490"/>
                  <a:pt x="190424" y="367012"/>
                </a:cubicBezTo>
                <a:lnTo>
                  <a:pt x="190424" y="401187"/>
                </a:lnTo>
                <a:lnTo>
                  <a:pt x="125558" y="333446"/>
                </a:lnTo>
                <a:cubicBezTo>
                  <a:pt x="111155" y="319031"/>
                  <a:pt x="110479" y="295890"/>
                  <a:pt x="124015" y="280658"/>
                </a:cubicBezTo>
                <a:close/>
              </a:path>
            </a:pathLst>
          </a:custGeom>
          <a:noFill/>
          <a:ln w="14287">
            <a:solidFill>
              <a:srgbClr val="1EABD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ounded Rectangle 24"/>
          <p:cNvSpPr/>
          <p:nvPr/>
        </p:nvSpPr>
        <p:spPr>
          <a:xfrm>
            <a:off x="3548311" y="3745323"/>
            <a:ext cx="688294" cy="698805"/>
          </a:xfrm>
          <a:custGeom>
            <a:avLst/>
            <a:gdLst/>
            <a:ahLst/>
            <a:cxnLst/>
            <a:rect l="0" t="0" r="0" b="0"/>
            <a:pathLst>
              <a:path w="397073" h="428665">
                <a:moveTo>
                  <a:pt x="60670" y="428665"/>
                </a:moveTo>
                <a:lnTo>
                  <a:pt x="60670" y="309317"/>
                </a:lnTo>
                <a:cubicBezTo>
                  <a:pt x="34347" y="284931"/>
                  <a:pt x="15990" y="253174"/>
                  <a:pt x="7995" y="218195"/>
                </a:cubicBezTo>
                <a:cubicBezTo>
                  <a:pt x="0" y="183215"/>
                  <a:pt x="2738" y="146636"/>
                  <a:pt x="15853" y="113236"/>
                </a:cubicBezTo>
                <a:cubicBezTo>
                  <a:pt x="28968" y="79837"/>
                  <a:pt x="51850" y="51168"/>
                  <a:pt x="81510" y="30974"/>
                </a:cubicBezTo>
                <a:cubicBezTo>
                  <a:pt x="111171" y="10780"/>
                  <a:pt x="146231" y="0"/>
                  <a:pt x="182115" y="40"/>
                </a:cubicBezTo>
                <a:cubicBezTo>
                  <a:pt x="318113" y="40"/>
                  <a:pt x="347469" y="112016"/>
                  <a:pt x="395951" y="237784"/>
                </a:cubicBezTo>
                <a:cubicBezTo>
                  <a:pt x="396781" y="239950"/>
                  <a:pt x="397073" y="242283"/>
                  <a:pt x="396801" y="244587"/>
                </a:cubicBezTo>
                <a:cubicBezTo>
                  <a:pt x="396528" y="246890"/>
                  <a:pt x="395701" y="249092"/>
                  <a:pt x="394389" y="251005"/>
                </a:cubicBezTo>
                <a:cubicBezTo>
                  <a:pt x="393076" y="252915"/>
                  <a:pt x="391320" y="254479"/>
                  <a:pt x="389268" y="255561"/>
                </a:cubicBezTo>
                <a:cubicBezTo>
                  <a:pt x="387216" y="256643"/>
                  <a:pt x="384934" y="257211"/>
                  <a:pt x="382616" y="257215"/>
                </a:cubicBezTo>
                <a:lnTo>
                  <a:pt x="346421" y="257215"/>
                </a:lnTo>
                <a:lnTo>
                  <a:pt x="346421" y="314365"/>
                </a:lnTo>
                <a:cubicBezTo>
                  <a:pt x="346421" y="329523"/>
                  <a:pt x="340399" y="344058"/>
                  <a:pt x="329682" y="354776"/>
                </a:cubicBezTo>
                <a:cubicBezTo>
                  <a:pt x="318964" y="365493"/>
                  <a:pt x="304427" y="371515"/>
                  <a:pt x="289271" y="371515"/>
                </a:cubicBezTo>
                <a:lnTo>
                  <a:pt x="260696" y="371515"/>
                </a:lnTo>
                <a:lnTo>
                  <a:pt x="260696" y="428665"/>
                </a:lnTo>
                <a:moveTo>
                  <a:pt x="119373" y="308964"/>
                </a:moveTo>
                <a:lnTo>
                  <a:pt x="119373" y="242379"/>
                </a:lnTo>
                <a:cubicBezTo>
                  <a:pt x="106123" y="230105"/>
                  <a:pt x="96884" y="214122"/>
                  <a:pt x="92859" y="196516"/>
                </a:cubicBezTo>
                <a:cubicBezTo>
                  <a:pt x="88835" y="178908"/>
                  <a:pt x="90214" y="160497"/>
                  <a:pt x="96815" y="143686"/>
                </a:cubicBezTo>
                <a:cubicBezTo>
                  <a:pt x="103416" y="126875"/>
                  <a:pt x="114933" y="112446"/>
                  <a:pt x="129862" y="102281"/>
                </a:cubicBezTo>
                <a:cubicBezTo>
                  <a:pt x="144791" y="92117"/>
                  <a:pt x="162438" y="86691"/>
                  <a:pt x="180499" y="86711"/>
                </a:cubicBezTo>
                <a:cubicBezTo>
                  <a:pt x="248950" y="86711"/>
                  <a:pt x="263727" y="143072"/>
                  <a:pt x="288128" y="206374"/>
                </a:cubicBezTo>
                <a:cubicBezTo>
                  <a:pt x="288547" y="207464"/>
                  <a:pt x="288694" y="208639"/>
                  <a:pt x="288557" y="209799"/>
                </a:cubicBezTo>
                <a:cubicBezTo>
                  <a:pt x="288419" y="210958"/>
                  <a:pt x="288004" y="212066"/>
                  <a:pt x="287343" y="213028"/>
                </a:cubicBezTo>
                <a:cubicBezTo>
                  <a:pt x="286682" y="213990"/>
                  <a:pt x="285798" y="214779"/>
                  <a:pt x="284766" y="215324"/>
                </a:cubicBezTo>
                <a:cubicBezTo>
                  <a:pt x="283733" y="215867"/>
                  <a:pt x="282584" y="216153"/>
                  <a:pt x="281417" y="216154"/>
                </a:cubicBezTo>
                <a:lnTo>
                  <a:pt x="263199" y="216154"/>
                </a:lnTo>
                <a:lnTo>
                  <a:pt x="263199" y="244920"/>
                </a:lnTo>
                <a:cubicBezTo>
                  <a:pt x="263199" y="252549"/>
                  <a:pt x="260168" y="259867"/>
                  <a:pt x="254773" y="265260"/>
                </a:cubicBezTo>
                <a:cubicBezTo>
                  <a:pt x="249378" y="270655"/>
                  <a:pt x="242063" y="273685"/>
                  <a:pt x="234434" y="273685"/>
                </a:cubicBezTo>
                <a:lnTo>
                  <a:pt x="220051" y="273685"/>
                </a:lnTo>
                <a:lnTo>
                  <a:pt x="220051" y="308964"/>
                </a:lnTo>
              </a:path>
            </a:pathLst>
          </a:custGeom>
          <a:noFill/>
          <a:ln w="14287">
            <a:solidFill>
              <a:srgbClr val="DE8431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Rounded Rectangle 25"/>
          <p:cNvSpPr/>
          <p:nvPr/>
        </p:nvSpPr>
        <p:spPr>
          <a:xfrm>
            <a:off x="5928401" y="3745323"/>
            <a:ext cx="668046" cy="678656"/>
          </a:xfrm>
          <a:custGeom>
            <a:avLst/>
            <a:gdLst/>
            <a:ahLst/>
            <a:cxnLst/>
            <a:rect l="0" t="0" r="0" b="0"/>
            <a:pathLst>
              <a:path w="668046" h="678656">
                <a:moveTo>
                  <a:pt x="146234" y="210486"/>
                </a:moveTo>
                <a:cubicBezTo>
                  <a:pt x="140596" y="216456"/>
                  <a:pt x="131098" y="216456"/>
                  <a:pt x="125460" y="210486"/>
                </a:cubicBezTo>
                <a:lnTo>
                  <a:pt x="38692" y="118614"/>
                </a:lnTo>
                <a:cubicBezTo>
                  <a:pt x="21547" y="101469"/>
                  <a:pt x="15832" y="72894"/>
                  <a:pt x="27262" y="52892"/>
                </a:cubicBezTo>
                <a:cubicBezTo>
                  <a:pt x="44407" y="18602"/>
                  <a:pt x="92985" y="10029"/>
                  <a:pt x="118702" y="38604"/>
                </a:cubicBezTo>
                <a:lnTo>
                  <a:pt x="135847" y="55749"/>
                </a:lnTo>
                <a:lnTo>
                  <a:pt x="152992" y="38604"/>
                </a:lnTo>
                <a:cubicBezTo>
                  <a:pt x="181567" y="10029"/>
                  <a:pt x="227287" y="18602"/>
                  <a:pt x="244432" y="52892"/>
                </a:cubicBezTo>
                <a:cubicBezTo>
                  <a:pt x="255862" y="75752"/>
                  <a:pt x="250147" y="101469"/>
                  <a:pt x="233002" y="118614"/>
                </a:cubicBezTo>
                <a:close/>
                <a:moveTo>
                  <a:pt x="589719" y="652987"/>
                </a:moveTo>
                <a:cubicBezTo>
                  <a:pt x="584184" y="659185"/>
                  <a:pt x="574546" y="659370"/>
                  <a:pt x="568776" y="653387"/>
                </a:cubicBezTo>
                <a:lnTo>
                  <a:pt x="502311" y="584461"/>
                </a:lnTo>
                <a:cubicBezTo>
                  <a:pt x="488023" y="570174"/>
                  <a:pt x="485166" y="550171"/>
                  <a:pt x="493738" y="533026"/>
                </a:cubicBezTo>
                <a:cubicBezTo>
                  <a:pt x="508026" y="504451"/>
                  <a:pt x="545173" y="498736"/>
                  <a:pt x="565176" y="521596"/>
                </a:cubicBezTo>
                <a:lnTo>
                  <a:pt x="576606" y="533026"/>
                </a:lnTo>
                <a:lnTo>
                  <a:pt x="588036" y="521596"/>
                </a:lnTo>
                <a:cubicBezTo>
                  <a:pt x="610896" y="498736"/>
                  <a:pt x="648043" y="504451"/>
                  <a:pt x="659473" y="533026"/>
                </a:cubicBezTo>
                <a:cubicBezTo>
                  <a:pt x="668046" y="550171"/>
                  <a:pt x="665188" y="570174"/>
                  <a:pt x="650901" y="584461"/>
                </a:cubicBezTo>
                <a:close/>
                <a:moveTo>
                  <a:pt x="370046" y="464343"/>
                </a:moveTo>
                <a:cubicBezTo>
                  <a:pt x="392906" y="441483"/>
                  <a:pt x="424338" y="432911"/>
                  <a:pt x="452913" y="438626"/>
                </a:cubicBezTo>
                <a:cubicBezTo>
                  <a:pt x="514718" y="376821"/>
                  <a:pt x="536066" y="281748"/>
                  <a:pt x="467201" y="212883"/>
                </a:cubicBezTo>
                <a:cubicBezTo>
                  <a:pt x="410051" y="152875"/>
                  <a:pt x="312896" y="155733"/>
                  <a:pt x="252888" y="215741"/>
                </a:cubicBezTo>
                <a:cubicBezTo>
                  <a:pt x="250030" y="218598"/>
                  <a:pt x="247173" y="221455"/>
                  <a:pt x="244315" y="227170"/>
                </a:cubicBezTo>
                <a:cubicBezTo>
                  <a:pt x="250030" y="255745"/>
                  <a:pt x="241458" y="287178"/>
                  <a:pt x="221455" y="310038"/>
                </a:cubicBezTo>
                <a:cubicBezTo>
                  <a:pt x="187165" y="344328"/>
                  <a:pt x="132873" y="344328"/>
                  <a:pt x="101440" y="312896"/>
                </a:cubicBezTo>
                <a:cubicBezTo>
                  <a:pt x="95725" y="318611"/>
                  <a:pt x="90010" y="321468"/>
                  <a:pt x="84295" y="327183"/>
                </a:cubicBezTo>
                <a:cubicBezTo>
                  <a:pt x="7143" y="404336"/>
                  <a:pt x="4286" y="530066"/>
                  <a:pt x="78580" y="604361"/>
                </a:cubicBezTo>
                <a:cubicBezTo>
                  <a:pt x="152875" y="678656"/>
                  <a:pt x="275748" y="678656"/>
                  <a:pt x="355758" y="598646"/>
                </a:cubicBezTo>
                <a:cubicBezTo>
                  <a:pt x="361473" y="592931"/>
                  <a:pt x="364331" y="587216"/>
                  <a:pt x="370046" y="581501"/>
                </a:cubicBezTo>
                <a:cubicBezTo>
                  <a:pt x="335756" y="552926"/>
                  <a:pt x="335756" y="498633"/>
                  <a:pt x="370046" y="464343"/>
                </a:cubicBezTo>
                <a:close/>
                <a:moveTo>
                  <a:pt x="0" y="0"/>
                </a:moveTo>
                <a:moveTo>
                  <a:pt x="127158" y="555783"/>
                </a:moveTo>
                <a:lnTo>
                  <a:pt x="21431" y="664368"/>
                </a:lnTo>
                <a:moveTo>
                  <a:pt x="0" y="0"/>
                </a:moveTo>
                <a:moveTo>
                  <a:pt x="664368" y="21431"/>
                </a:moveTo>
                <a:lnTo>
                  <a:pt x="321468" y="364331"/>
                </a:lnTo>
                <a:moveTo>
                  <a:pt x="0" y="0"/>
                </a:moveTo>
                <a:moveTo>
                  <a:pt x="578643" y="21431"/>
                </a:moveTo>
                <a:lnTo>
                  <a:pt x="664368" y="107156"/>
                </a:lnTo>
                <a:moveTo>
                  <a:pt x="0" y="0"/>
                </a:moveTo>
                <a:moveTo>
                  <a:pt x="512921" y="84295"/>
                </a:moveTo>
                <a:lnTo>
                  <a:pt x="598646" y="170020"/>
                </a:lnTo>
                <a:moveTo>
                  <a:pt x="0" y="0"/>
                </a:moveTo>
                <a:moveTo>
                  <a:pt x="195738" y="427196"/>
                </a:moveTo>
                <a:lnTo>
                  <a:pt x="150018" y="441483"/>
                </a:lnTo>
                <a:moveTo>
                  <a:pt x="0" y="0"/>
                </a:moveTo>
                <a:moveTo>
                  <a:pt x="255744" y="487203"/>
                </a:moveTo>
                <a:lnTo>
                  <a:pt x="241457" y="532923"/>
                </a:lnTo>
              </a:path>
            </a:pathLst>
          </a:custGeom>
          <a:noFill/>
          <a:ln w="14287">
            <a:solidFill>
              <a:srgbClr val="969696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ounded Rectangle 26"/>
          <p:cNvSpPr/>
          <p:nvPr/>
        </p:nvSpPr>
        <p:spPr>
          <a:xfrm>
            <a:off x="8415419" y="3669045"/>
            <a:ext cx="847924" cy="775083"/>
          </a:xfrm>
          <a:custGeom>
            <a:avLst/>
            <a:gdLst/>
            <a:ahLst/>
            <a:cxnLst/>
            <a:rect l="0" t="0" r="0" b="0"/>
            <a:pathLst>
              <a:path w="426720" h="426720">
                <a:moveTo>
                  <a:pt x="76200" y="377190"/>
                </a:moveTo>
                <a:cubicBezTo>
                  <a:pt x="30479" y="337185"/>
                  <a:pt x="0" y="278129"/>
                  <a:pt x="0" y="213360"/>
                </a:cubicBezTo>
                <a:cubicBezTo>
                  <a:pt x="0" y="95250"/>
                  <a:pt x="95250" y="0"/>
                  <a:pt x="213359" y="0"/>
                </a:cubicBezTo>
                <a:cubicBezTo>
                  <a:pt x="331470" y="0"/>
                  <a:pt x="426720" y="95250"/>
                  <a:pt x="426720" y="213360"/>
                </a:cubicBezTo>
                <a:cubicBezTo>
                  <a:pt x="426720" y="283845"/>
                  <a:pt x="392429" y="344804"/>
                  <a:pt x="340995" y="384810"/>
                </a:cubicBezTo>
                <a:moveTo>
                  <a:pt x="238124" y="312420"/>
                </a:moveTo>
                <a:lnTo>
                  <a:pt x="238124" y="198120"/>
                </a:lnTo>
                <a:cubicBezTo>
                  <a:pt x="238124" y="182879"/>
                  <a:pt x="224790" y="169544"/>
                  <a:pt x="209549" y="169544"/>
                </a:cubicBezTo>
                <a:cubicBezTo>
                  <a:pt x="194309" y="169544"/>
                  <a:pt x="180975" y="182879"/>
                  <a:pt x="180975" y="198120"/>
                </a:cubicBezTo>
                <a:lnTo>
                  <a:pt x="180975" y="274320"/>
                </a:lnTo>
                <a:moveTo>
                  <a:pt x="238124" y="340995"/>
                </a:moveTo>
                <a:cubicBezTo>
                  <a:pt x="257174" y="321945"/>
                  <a:pt x="295274" y="302895"/>
                  <a:pt x="304799" y="331470"/>
                </a:cubicBezTo>
                <a:cubicBezTo>
                  <a:pt x="312420" y="352424"/>
                  <a:pt x="295274" y="369570"/>
                  <a:pt x="266699" y="398145"/>
                </a:cubicBezTo>
                <a:cubicBezTo>
                  <a:pt x="247649" y="417195"/>
                  <a:pt x="238124" y="426720"/>
                  <a:pt x="200024" y="426720"/>
                </a:cubicBezTo>
                <a:cubicBezTo>
                  <a:pt x="161925" y="426720"/>
                  <a:pt x="133350" y="398145"/>
                  <a:pt x="133350" y="369570"/>
                </a:cubicBezTo>
                <a:lnTo>
                  <a:pt x="133350" y="321945"/>
                </a:lnTo>
                <a:cubicBezTo>
                  <a:pt x="133350" y="274320"/>
                  <a:pt x="171450" y="274320"/>
                  <a:pt x="209549" y="274320"/>
                </a:cubicBezTo>
                <a:cubicBezTo>
                  <a:pt x="236220" y="274320"/>
                  <a:pt x="238124" y="295274"/>
                  <a:pt x="238124" y="321945"/>
                </a:cubicBezTo>
                <a:lnTo>
                  <a:pt x="238124" y="344804"/>
                </a:lnTo>
                <a:cubicBezTo>
                  <a:pt x="238124" y="358140"/>
                  <a:pt x="226695" y="367665"/>
                  <a:pt x="215265" y="367665"/>
                </a:cubicBezTo>
                <a:cubicBezTo>
                  <a:pt x="196215" y="367665"/>
                  <a:pt x="192404" y="354329"/>
                  <a:pt x="192404" y="344804"/>
                </a:cubicBezTo>
                <a:moveTo>
                  <a:pt x="141922" y="121081"/>
                </a:moveTo>
                <a:cubicBezTo>
                  <a:pt x="137977" y="121081"/>
                  <a:pt x="134778" y="117883"/>
                  <a:pt x="134778" y="113938"/>
                </a:cubicBezTo>
                <a:cubicBezTo>
                  <a:pt x="134778" y="109992"/>
                  <a:pt x="137977" y="106794"/>
                  <a:pt x="141922" y="106794"/>
                </a:cubicBezTo>
                <a:moveTo>
                  <a:pt x="141922" y="106794"/>
                </a:moveTo>
                <a:cubicBezTo>
                  <a:pt x="145867" y="106794"/>
                  <a:pt x="149066" y="109992"/>
                  <a:pt x="149066" y="113938"/>
                </a:cubicBezTo>
                <a:cubicBezTo>
                  <a:pt x="149066" y="117883"/>
                  <a:pt x="145867" y="121081"/>
                  <a:pt x="141922" y="121081"/>
                </a:cubicBezTo>
                <a:moveTo>
                  <a:pt x="284797" y="121081"/>
                </a:moveTo>
                <a:cubicBezTo>
                  <a:pt x="280852" y="121081"/>
                  <a:pt x="277653" y="117883"/>
                  <a:pt x="277653" y="113938"/>
                </a:cubicBezTo>
                <a:cubicBezTo>
                  <a:pt x="277653" y="109992"/>
                  <a:pt x="280852" y="106794"/>
                  <a:pt x="284797" y="106794"/>
                </a:cubicBezTo>
                <a:moveTo>
                  <a:pt x="284797" y="106794"/>
                </a:moveTo>
                <a:cubicBezTo>
                  <a:pt x="288742" y="106794"/>
                  <a:pt x="291941" y="109992"/>
                  <a:pt x="291941" y="113938"/>
                </a:cubicBezTo>
                <a:cubicBezTo>
                  <a:pt x="291941" y="117883"/>
                  <a:pt x="288742" y="121081"/>
                  <a:pt x="284797" y="121081"/>
                </a:cubicBezTo>
              </a:path>
            </a:pathLst>
          </a:custGeom>
          <a:noFill/>
          <a:ln w="14287">
            <a:solidFill>
              <a:srgbClr val="7F64E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ounded Rectangle 27"/>
          <p:cNvSpPr/>
          <p:nvPr/>
        </p:nvSpPr>
        <p:spPr>
          <a:xfrm>
            <a:off x="4227228" y="5408514"/>
            <a:ext cx="743123" cy="747446"/>
          </a:xfrm>
          <a:custGeom>
            <a:avLst/>
            <a:gdLst/>
            <a:ahLst/>
            <a:cxnLst/>
            <a:rect l="0" t="0" r="0" b="0"/>
            <a:pathLst>
              <a:path w="438150" h="438150">
                <a:moveTo>
                  <a:pt x="152400" y="138112"/>
                </a:moveTo>
                <a:cubicBezTo>
                  <a:pt x="155030" y="138112"/>
                  <a:pt x="157162" y="140244"/>
                  <a:pt x="157162" y="142875"/>
                </a:cubicBezTo>
                <a:cubicBezTo>
                  <a:pt x="157162" y="145505"/>
                  <a:pt x="155030" y="147637"/>
                  <a:pt x="152400" y="147637"/>
                </a:cubicBezTo>
                <a:cubicBezTo>
                  <a:pt x="149769" y="147637"/>
                  <a:pt x="147637" y="145505"/>
                  <a:pt x="147637" y="142875"/>
                </a:cubicBezTo>
                <a:cubicBezTo>
                  <a:pt x="147637" y="140244"/>
                  <a:pt x="149769" y="138112"/>
                  <a:pt x="152400" y="138112"/>
                </a:cubicBezTo>
                <a:moveTo>
                  <a:pt x="285750" y="138112"/>
                </a:moveTo>
                <a:cubicBezTo>
                  <a:pt x="288380" y="138112"/>
                  <a:pt x="290512" y="140244"/>
                  <a:pt x="290512" y="142875"/>
                </a:cubicBezTo>
                <a:cubicBezTo>
                  <a:pt x="290512" y="145505"/>
                  <a:pt x="288380" y="147637"/>
                  <a:pt x="285750" y="147637"/>
                </a:cubicBezTo>
                <a:cubicBezTo>
                  <a:pt x="283119" y="147637"/>
                  <a:pt x="280987" y="145505"/>
                  <a:pt x="280987" y="142875"/>
                </a:cubicBezTo>
                <a:cubicBezTo>
                  <a:pt x="280987" y="140244"/>
                  <a:pt x="283119" y="138112"/>
                  <a:pt x="285750" y="138112"/>
                </a:cubicBezTo>
                <a:moveTo>
                  <a:pt x="314325" y="302037"/>
                </a:moveTo>
                <a:cubicBezTo>
                  <a:pt x="267925" y="290216"/>
                  <a:pt x="218863" y="306113"/>
                  <a:pt x="188213" y="342900"/>
                </a:cubicBezTo>
                <a:moveTo>
                  <a:pt x="0" y="219075"/>
                </a:moveTo>
                <a:cubicBezTo>
                  <a:pt x="0" y="340066"/>
                  <a:pt x="98083" y="438150"/>
                  <a:pt x="219075" y="438150"/>
                </a:cubicBezTo>
                <a:cubicBezTo>
                  <a:pt x="340066" y="438150"/>
                  <a:pt x="438150" y="340066"/>
                  <a:pt x="438150" y="219075"/>
                </a:cubicBezTo>
                <a:cubicBezTo>
                  <a:pt x="438150" y="98083"/>
                  <a:pt x="340066" y="0"/>
                  <a:pt x="219075" y="0"/>
                </a:cubicBezTo>
                <a:cubicBezTo>
                  <a:pt x="98083" y="0"/>
                  <a:pt x="0" y="98083"/>
                  <a:pt x="0" y="219075"/>
                </a:cubicBezTo>
                <a:close/>
              </a:path>
            </a:pathLst>
          </a:custGeom>
          <a:noFill/>
          <a:ln w="14287">
            <a:solidFill>
              <a:srgbClr val="DE58A9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ounded Rectangle 28"/>
          <p:cNvSpPr/>
          <p:nvPr/>
        </p:nvSpPr>
        <p:spPr>
          <a:xfrm>
            <a:off x="7749957" y="5324827"/>
            <a:ext cx="665462" cy="916701"/>
          </a:xfrm>
          <a:custGeom>
            <a:avLst/>
            <a:gdLst/>
            <a:ahLst/>
            <a:cxnLst/>
            <a:rect l="0" t="0" r="0" b="0"/>
            <a:pathLst>
              <a:path w="285750" h="439443">
                <a:moveTo>
                  <a:pt x="57150" y="161925"/>
                </a:moveTo>
                <a:lnTo>
                  <a:pt x="57150" y="47625"/>
                </a:lnTo>
                <a:cubicBezTo>
                  <a:pt x="57150" y="31843"/>
                  <a:pt x="69943" y="19050"/>
                  <a:pt x="85725" y="19050"/>
                </a:cubicBezTo>
                <a:cubicBezTo>
                  <a:pt x="101506" y="19050"/>
                  <a:pt x="114300" y="31843"/>
                  <a:pt x="114300" y="47625"/>
                </a:cubicBezTo>
                <a:lnTo>
                  <a:pt x="114300" y="104775"/>
                </a:lnTo>
                <a:moveTo>
                  <a:pt x="114300" y="104775"/>
                </a:moveTo>
                <a:lnTo>
                  <a:pt x="114300" y="28575"/>
                </a:lnTo>
                <a:cubicBezTo>
                  <a:pt x="114300" y="12793"/>
                  <a:pt x="127093" y="0"/>
                  <a:pt x="142875" y="0"/>
                </a:cubicBezTo>
                <a:cubicBezTo>
                  <a:pt x="158656" y="0"/>
                  <a:pt x="171450" y="12793"/>
                  <a:pt x="171450" y="28575"/>
                </a:cubicBezTo>
                <a:lnTo>
                  <a:pt x="171450" y="104775"/>
                </a:lnTo>
                <a:moveTo>
                  <a:pt x="171450" y="104775"/>
                </a:moveTo>
                <a:lnTo>
                  <a:pt x="171450" y="47625"/>
                </a:lnTo>
                <a:cubicBezTo>
                  <a:pt x="171450" y="31843"/>
                  <a:pt x="184243" y="19050"/>
                  <a:pt x="200025" y="19050"/>
                </a:cubicBezTo>
                <a:cubicBezTo>
                  <a:pt x="215806" y="19050"/>
                  <a:pt x="228600" y="31843"/>
                  <a:pt x="228600" y="47625"/>
                </a:cubicBezTo>
                <a:lnTo>
                  <a:pt x="228600" y="85725"/>
                </a:lnTo>
                <a:moveTo>
                  <a:pt x="228600" y="123825"/>
                </a:moveTo>
                <a:lnTo>
                  <a:pt x="228600" y="85725"/>
                </a:lnTo>
                <a:cubicBezTo>
                  <a:pt x="228600" y="69943"/>
                  <a:pt x="241393" y="57150"/>
                  <a:pt x="257175" y="57150"/>
                </a:cubicBezTo>
                <a:cubicBezTo>
                  <a:pt x="272956" y="57150"/>
                  <a:pt x="285750" y="69943"/>
                  <a:pt x="285750" y="85725"/>
                </a:cubicBezTo>
                <a:lnTo>
                  <a:pt x="285750" y="161925"/>
                </a:lnTo>
                <a:lnTo>
                  <a:pt x="285750" y="161925"/>
                </a:lnTo>
                <a:lnTo>
                  <a:pt x="285750" y="190500"/>
                </a:lnTo>
                <a:cubicBezTo>
                  <a:pt x="285750" y="243105"/>
                  <a:pt x="243105" y="285750"/>
                  <a:pt x="190500" y="285750"/>
                </a:cubicBezTo>
                <a:lnTo>
                  <a:pt x="127063" y="285750"/>
                </a:lnTo>
                <a:cubicBezTo>
                  <a:pt x="57150" y="285750"/>
                  <a:pt x="0" y="209550"/>
                  <a:pt x="0" y="171450"/>
                </a:cubicBezTo>
                <a:lnTo>
                  <a:pt x="0" y="123825"/>
                </a:lnTo>
                <a:cubicBezTo>
                  <a:pt x="0" y="108043"/>
                  <a:pt x="12793" y="95250"/>
                  <a:pt x="28575" y="95250"/>
                </a:cubicBezTo>
                <a:lnTo>
                  <a:pt x="57150" y="95250"/>
                </a:lnTo>
                <a:moveTo>
                  <a:pt x="204787" y="342900"/>
                </a:moveTo>
                <a:cubicBezTo>
                  <a:pt x="199949" y="342915"/>
                  <a:pt x="195138" y="343621"/>
                  <a:pt x="190500" y="344995"/>
                </a:cubicBezTo>
                <a:lnTo>
                  <a:pt x="190500" y="285750"/>
                </a:lnTo>
                <a:lnTo>
                  <a:pt x="133350" y="285750"/>
                </a:lnTo>
                <a:lnTo>
                  <a:pt x="133350" y="344995"/>
                </a:lnTo>
                <a:cubicBezTo>
                  <a:pt x="128711" y="343621"/>
                  <a:pt x="123900" y="342915"/>
                  <a:pt x="119062" y="342900"/>
                </a:cubicBezTo>
                <a:cubicBezTo>
                  <a:pt x="91452" y="341606"/>
                  <a:pt x="68010" y="362917"/>
                  <a:pt x="66675" y="390525"/>
                </a:cubicBezTo>
                <a:cubicBezTo>
                  <a:pt x="68010" y="418132"/>
                  <a:pt x="91452" y="439443"/>
                  <a:pt x="119062" y="438150"/>
                </a:cubicBezTo>
                <a:cubicBezTo>
                  <a:pt x="135739" y="438377"/>
                  <a:pt x="151576" y="430846"/>
                  <a:pt x="161925" y="417766"/>
                </a:cubicBezTo>
                <a:cubicBezTo>
                  <a:pt x="172273" y="430846"/>
                  <a:pt x="188110" y="438377"/>
                  <a:pt x="204787" y="438150"/>
                </a:cubicBezTo>
                <a:cubicBezTo>
                  <a:pt x="232397" y="439443"/>
                  <a:pt x="255839" y="418132"/>
                  <a:pt x="257175" y="390525"/>
                </a:cubicBezTo>
                <a:cubicBezTo>
                  <a:pt x="255839" y="362917"/>
                  <a:pt x="232397" y="341606"/>
                  <a:pt x="204787" y="342900"/>
                </a:cubicBezTo>
                <a:close/>
              </a:path>
            </a:pathLst>
          </a:custGeom>
          <a:noFill/>
          <a:ln w="14287">
            <a:solidFill>
              <a:srgbClr val="92BD39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1142646" y="1615127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DFLiSong-Md" panose="02020509000000000000" pitchFamily="49" charset="-120"/>
                <a:ea typeface="DFLiSong-Md" panose="02020509000000000000" pitchFamily="49" charset="-120"/>
              </a:rPr>
              <a:t>忙碌的世界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506374" y="1252071"/>
            <a:ext cx="3340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DFLiSong-Md" panose="02020509000000000000" pitchFamily="49" charset="-120"/>
                <a:ea typeface="DFLiSong-Md" panose="02020509000000000000" pitchFamily="49" charset="-120"/>
              </a:rPr>
              <a:t>冷漠的人際關係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8915" y="3264167"/>
            <a:ext cx="29873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DFLiSong-Md" panose="02020509000000000000" pitchFamily="49" charset="-120"/>
                <a:ea typeface="DFLiSong-Md" panose="02020509000000000000" pitchFamily="49" charset="-120"/>
              </a:rPr>
              <a:t>愛的關係裡，常帶著人的缺點和不純正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312120" y="3045091"/>
            <a:ext cx="2673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DFLiSong-Md" panose="02020509000000000000" pitchFamily="49" charset="-120"/>
                <a:ea typeface="DFLiSong-Md" panose="02020509000000000000" pitchFamily="49" charset="-120"/>
              </a:rPr>
              <a:t>魔鬼常常控告，叫我們覺得神不愛我們</a:t>
            </a:r>
            <a:endParaRPr lang="en-US" altLang="zh-TW" sz="3200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4453" y="5529911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DFLiSong-Md" panose="02020509000000000000" pitchFamily="49" charset="-120"/>
                <a:ea typeface="DFLiSong-Md" panose="02020509000000000000" pitchFamily="49" charset="-120"/>
              </a:rPr>
              <a:t>感覺的不可靠</a:t>
            </a:r>
            <a:endParaRPr lang="en-US" altLang="zh-TW" sz="3600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95792" y="5011322"/>
            <a:ext cx="3502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latin typeface="DFLiSong-Md" panose="02020509000000000000" pitchFamily="49" charset="-120"/>
                <a:ea typeface="DFLiSong-Md" panose="02020509000000000000" pitchFamily="49" charset="-120"/>
              </a:rPr>
              <a:t>神的幫助，特別是最真實的時候， 我們往往感覺不到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9B723E4-0B1C-E8C3-940F-E135FF587690}"/>
              </a:ext>
            </a:extLst>
          </p:cNvPr>
          <p:cNvSpPr txBox="1">
            <a:spLocks/>
          </p:cNvSpPr>
          <p:nvPr/>
        </p:nvSpPr>
        <p:spPr>
          <a:xfrm>
            <a:off x="813205" y="20060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DFPLiKingHei-XB" panose="020B0800000000000000" pitchFamily="34" charset="-120"/>
                <a:ea typeface="DFPLiKingHei-XB" panose="020B0800000000000000" pitchFamily="34" charset="-120"/>
              </a:rPr>
              <a:t>為何人常常忽視神的愛？</a:t>
            </a:r>
            <a:endParaRPr lang="en-US" dirty="0">
              <a:latin typeface="DFPLiKingHei-XB" panose="020B0800000000000000" pitchFamily="34" charset="-120"/>
              <a:ea typeface="DFPLiKingHei-XB" panose="020B0800000000000000" pitchFamily="34" charset="-12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417" y="3541640"/>
            <a:ext cx="1425401" cy="124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38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15"/>
            <a:ext cx="12258392" cy="68622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BAA05B-F932-A6DF-6438-9104BCD7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24" y="17184"/>
            <a:ext cx="10515600" cy="1325563"/>
          </a:xfrm>
        </p:spPr>
        <p:txBody>
          <a:bodyPr/>
          <a:lstStyle/>
          <a:p>
            <a:r>
              <a:rPr lang="en-US" dirty="0" err="1">
                <a:latin typeface="DFPLiKingHei-XB" panose="020B0800000000000000" pitchFamily="34" charset="-120"/>
                <a:ea typeface="DFPLiKingHei-XB" panose="020B0800000000000000" pitchFamily="34" charset="-120"/>
              </a:rPr>
              <a:t>我一定要相信神愛我嗎</a:t>
            </a:r>
            <a:r>
              <a:rPr lang="zh-TW" altLang="en-US" dirty="0">
                <a:latin typeface="DFPLiKingHei-XB" panose="020B0800000000000000" pitchFamily="34" charset="-120"/>
                <a:ea typeface="DFPLiKingHei-XB" panose="020B0800000000000000" pitchFamily="34" charset="-120"/>
              </a:rPr>
              <a:t>？</a:t>
            </a:r>
            <a:endParaRPr lang="en-US" dirty="0">
              <a:latin typeface="DFPLiKingHei-XB" panose="020B0800000000000000" pitchFamily="34" charset="-120"/>
              <a:ea typeface="DFPLiKingHei-XB" panose="020B08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A6F6F-0155-5F1A-A4EA-7A87EB609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81" y="1594884"/>
            <a:ext cx="8858061" cy="51618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latin typeface="DFPLiKingHei-XB" panose="020B0800000000000000" pitchFamily="34" charset="-120"/>
                <a:ea typeface="DFPLiKingHei-XB" panose="020B0800000000000000" pitchFamily="34" charset="-120"/>
              </a:rPr>
              <a:t>為什麼基督徒一定要相信神是愛我們</a:t>
            </a:r>
            <a:r>
              <a:rPr lang="zh-TW" altLang="en-US" dirty="0">
                <a:latin typeface="DFPLiKingHei-XB" panose="020B0800000000000000" pitchFamily="34" charset="-120"/>
                <a:ea typeface="DFPLiKingHei-XB" panose="020B0800000000000000" pitchFamily="34" charset="-120"/>
              </a:rPr>
              <a:t>？</a:t>
            </a:r>
            <a:endParaRPr lang="en-US" altLang="zh-TW" dirty="0">
              <a:latin typeface="DFPLiKingHei-XB" panose="020B0800000000000000" pitchFamily="34" charset="-120"/>
              <a:ea typeface="DFPLiKingHei-XB" panose="020B0800000000000000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不信神的愛，信心搖動，一切只是責任，沒有喜樂！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活在恐懼中，怕自己因為神的懲罰而得禍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 lvl="1">
              <a:lnSpc>
                <a:spcPct val="120000"/>
              </a:lnSpc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「愛裡沒有懼怕，愛既完全，就把懼怕除掉」約一</a:t>
            </a:r>
            <a:r>
              <a:rPr lang="en-US" altLang="zh-TW" dirty="0">
                <a:latin typeface="DFLiSong-Md" panose="02020509000000000000" pitchFamily="49" charset="-120"/>
                <a:ea typeface="DFLiSong-Md" panose="02020509000000000000" pitchFamily="49" charset="-120"/>
              </a:rPr>
              <a:t>4:18</a:t>
            </a: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。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DFLiSong-Md" panose="02020509000000000000" pitchFamily="49" charset="-120"/>
                <a:ea typeface="DFLiSong-Md" panose="02020509000000000000" pitchFamily="49" charset="-120"/>
              </a:rPr>
              <a:t>困難中，確信神的愛，困難有出路</a:t>
            </a:r>
            <a:endParaRPr lang="en-US" altLang="zh-TW" dirty="0">
              <a:latin typeface="DFLiSong-Md" panose="02020509000000000000" pitchFamily="49" charset="-120"/>
              <a:ea typeface="DFLiSong-Md" panose="02020509000000000000" pitchFamily="49" charset="-12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440" y="1866900"/>
            <a:ext cx="2989954" cy="443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0894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16871</TotalTime>
  <Words>2134</Words>
  <Application>Microsoft Office PowerPoint</Application>
  <PresentationFormat>Widescreen</PresentationFormat>
  <Paragraphs>124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Aptos</vt:lpstr>
      <vt:lpstr>Aptos Display</vt:lpstr>
      <vt:lpstr>DFLiKingHei-XB</vt:lpstr>
      <vt:lpstr>DFLiSong-Bd</vt:lpstr>
      <vt:lpstr>DFLiSong-Md</vt:lpstr>
      <vt:lpstr>DFPHsiuW3-B5</vt:lpstr>
      <vt:lpstr>DFPLiKingHei-XB</vt:lpstr>
      <vt:lpstr>新細明體</vt:lpstr>
      <vt:lpstr>Arial</vt:lpstr>
      <vt:lpstr>Calibri</vt:lpstr>
      <vt:lpstr>Office Theme</vt:lpstr>
      <vt:lpstr>重新了解 神的愛</vt:lpstr>
      <vt:lpstr>經文：路15:4-5；羅8；35-39</vt:lpstr>
      <vt:lpstr>神真的愛我嗎？</vt:lpstr>
      <vt:lpstr>人常不信神的愛</vt:lpstr>
      <vt:lpstr>為何相信並享受神的愛如此重要？</vt:lpstr>
      <vt:lpstr>為何相信並享受神的愛如此重要？？</vt:lpstr>
      <vt:lpstr>PowerPoint Presentation</vt:lpstr>
      <vt:lpstr>PowerPoint Presentation</vt:lpstr>
      <vt:lpstr>我一定要相信神愛我嗎？</vt:lpstr>
      <vt:lpstr>神的愛是怎麼一回事？</vt:lpstr>
      <vt:lpstr>神的愛與人的愛不同</vt:lpstr>
      <vt:lpstr>最常見不信神愛的原因</vt:lpstr>
      <vt:lpstr>神的管教</vt:lpstr>
      <vt:lpstr>人生的負面經歷</vt:lpstr>
      <vt:lpstr>我是一個渺小的人</vt:lpstr>
      <vt:lpstr>愛世人：是群體，也是個人</vt:lpstr>
      <vt:lpstr>享受神愛的途徑：作主門徒</vt:lpstr>
      <vt:lpstr>操練：使你更確信神的愛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重新了解神的愛</dc:title>
  <dc:creator>Jee Yau</dc:creator>
  <cp:lastModifiedBy>user</cp:lastModifiedBy>
  <cp:revision>80</cp:revision>
  <dcterms:created xsi:type="dcterms:W3CDTF">2025-08-19T06:04:28Z</dcterms:created>
  <dcterms:modified xsi:type="dcterms:W3CDTF">2025-10-14T01:25:03Z</dcterms:modified>
</cp:coreProperties>
</file>